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9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7" r:id="rId2"/>
    <p:sldId id="258" r:id="rId3"/>
    <p:sldId id="291" r:id="rId4"/>
    <p:sldId id="307" r:id="rId5"/>
    <p:sldId id="283" r:id="rId6"/>
    <p:sldId id="263" r:id="rId7"/>
    <p:sldId id="284" r:id="rId8"/>
    <p:sldId id="260" r:id="rId9"/>
    <p:sldId id="288" r:id="rId10"/>
    <p:sldId id="293" r:id="rId11"/>
    <p:sldId id="295" r:id="rId12"/>
    <p:sldId id="287" r:id="rId13"/>
    <p:sldId id="297" r:id="rId14"/>
    <p:sldId id="298" r:id="rId15"/>
    <p:sldId id="285" r:id="rId16"/>
    <p:sldId id="299" r:id="rId17"/>
    <p:sldId id="300" r:id="rId18"/>
    <p:sldId id="302" r:id="rId19"/>
    <p:sldId id="286" r:id="rId20"/>
    <p:sldId id="303" r:id="rId21"/>
    <p:sldId id="304" r:id="rId22"/>
    <p:sldId id="305" r:id="rId23"/>
    <p:sldId id="306" r:id="rId24"/>
    <p:sldId id="261" r:id="rId25"/>
    <p:sldId id="262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1" r:id="rId42"/>
    <p:sldId id="282" r:id="rId43"/>
  </p:sldIdLst>
  <p:sldSz cx="9144000" cy="5143500" type="screen16x9"/>
  <p:notesSz cx="7104063" cy="10234613"/>
  <p:custDataLst>
    <p:tags r:id="rId4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  <p:cmAuthor id="2" name="Microsoft Office User" initials="Office [2]" lastIdx="1" clrIdx="1"/>
  <p:cmAuthor id="3" name="Microsoft Office User" initials="Office [3]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9C4D"/>
    <a:srgbClr val="198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34" autoAdjust="0"/>
    <p:restoredTop sz="94660"/>
  </p:normalViewPr>
  <p:slideViewPr>
    <p:cSldViewPr snapToGrid="0">
      <p:cViewPr varScale="1">
        <p:scale>
          <a:sx n="83" d="100"/>
          <a:sy n="83" d="100"/>
        </p:scale>
        <p:origin x="67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2:35:28.352" idx="1">
    <p:pos x="2355" y="514"/>
    <p:text>highlight potential best method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2.png>
</file>

<file path=ppt/media/image3.png>
</file>

<file path=ppt/media/image4.jpeg>
</file>

<file path=ppt/media/image5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121" y="1279287"/>
            <a:ext cx="6139502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150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53141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9375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7062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553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353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250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1057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520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5682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81884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466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6065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2944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1088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9010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3553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47522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83906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4195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3476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2592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3811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which will improve the efficacy of fraudulent transaction alerts for millions of people around the world.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7133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4610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8554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54314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7796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7409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37966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28525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81258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43873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93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19442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8255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28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8417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33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500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28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45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92"/>
            <a:ext cx="7886700" cy="435964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048000" y="331528"/>
            <a:ext cx="3276600" cy="2313078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81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966029" y="2851588"/>
            <a:ext cx="3383973" cy="323892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5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966029" y="3289513"/>
            <a:ext cx="3383973" cy="17136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5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2981375" y="3614001"/>
            <a:ext cx="3366029" cy="115285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70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334062"/>
            <a:ext cx="3655181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1999384"/>
            <a:ext cx="3655181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4062"/>
            <a:ext cx="3673182" cy="61804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8035" indent="0">
              <a:buNone/>
              <a:defRPr sz="1350"/>
            </a:lvl7pPr>
            <a:lvl8pPr marL="2400935" indent="0">
              <a:buNone/>
              <a:defRPr sz="1350"/>
            </a:lvl8pPr>
            <a:lvl9pPr marL="2743835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384"/>
            <a:ext cx="3673182" cy="2643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3124012" cy="12003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61"/>
            <a:ext cx="4629150" cy="405359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320"/>
            <a:ext cx="3124012" cy="28591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8035" indent="0">
              <a:buNone/>
              <a:defRPr sz="1050"/>
            </a:lvl7pPr>
            <a:lvl8pPr marL="2400935" indent="0">
              <a:buNone/>
              <a:defRPr sz="1050"/>
            </a:lvl8pPr>
            <a:lvl9pPr marL="2743835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92"/>
            <a:ext cx="1971675" cy="435964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92"/>
            <a:ext cx="5800725" cy="435964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92"/>
            <a:ext cx="7886700" cy="994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458"/>
            <a:ext cx="7886700" cy="326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2019/11/20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097"/>
            <a:ext cx="30861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13" Type="http://schemas.openxmlformats.org/officeDocument/2006/relationships/tags" Target="../tags/tag18.xml"/><Relationship Id="rId18" Type="http://schemas.openxmlformats.org/officeDocument/2006/relationships/tags" Target="../tags/tag23.xml"/><Relationship Id="rId26" Type="http://schemas.openxmlformats.org/officeDocument/2006/relationships/comments" Target="../comments/comment1.xml"/><Relationship Id="rId3" Type="http://schemas.openxmlformats.org/officeDocument/2006/relationships/tags" Target="../tags/tag8.xml"/><Relationship Id="rId21" Type="http://schemas.openxmlformats.org/officeDocument/2006/relationships/tags" Target="../tags/tag26.xml"/><Relationship Id="rId7" Type="http://schemas.openxmlformats.org/officeDocument/2006/relationships/tags" Target="../tags/tag12.xml"/><Relationship Id="rId12" Type="http://schemas.openxmlformats.org/officeDocument/2006/relationships/tags" Target="../tags/tag17.xml"/><Relationship Id="rId17" Type="http://schemas.openxmlformats.org/officeDocument/2006/relationships/tags" Target="../tags/tag22.xml"/><Relationship Id="rId25" Type="http://schemas.openxmlformats.org/officeDocument/2006/relationships/notesSlide" Target="../notesSlides/notesSlide9.xml"/><Relationship Id="rId2" Type="http://schemas.openxmlformats.org/officeDocument/2006/relationships/tags" Target="../tags/tag7.xml"/><Relationship Id="rId16" Type="http://schemas.openxmlformats.org/officeDocument/2006/relationships/tags" Target="../tags/tag21.xml"/><Relationship Id="rId20" Type="http://schemas.openxmlformats.org/officeDocument/2006/relationships/tags" Target="../tags/tag25.xml"/><Relationship Id="rId1" Type="http://schemas.openxmlformats.org/officeDocument/2006/relationships/tags" Target="../tags/tag6.xml"/><Relationship Id="rId6" Type="http://schemas.openxmlformats.org/officeDocument/2006/relationships/tags" Target="../tags/tag11.xml"/><Relationship Id="rId11" Type="http://schemas.openxmlformats.org/officeDocument/2006/relationships/tags" Target="../tags/tag16.xml"/><Relationship Id="rId24" Type="http://schemas.openxmlformats.org/officeDocument/2006/relationships/slideLayout" Target="../slideLayouts/slideLayout1.xml"/><Relationship Id="rId5" Type="http://schemas.openxmlformats.org/officeDocument/2006/relationships/tags" Target="../tags/tag10.xml"/><Relationship Id="rId15" Type="http://schemas.openxmlformats.org/officeDocument/2006/relationships/tags" Target="../tags/tag20.xml"/><Relationship Id="rId23" Type="http://schemas.openxmlformats.org/officeDocument/2006/relationships/tags" Target="../tags/tag28.xml"/><Relationship Id="rId10" Type="http://schemas.openxmlformats.org/officeDocument/2006/relationships/tags" Target="../tags/tag15.xml"/><Relationship Id="rId19" Type="http://schemas.openxmlformats.org/officeDocument/2006/relationships/tags" Target="../tags/tag24.xml"/><Relationship Id="rId4" Type="http://schemas.openxmlformats.org/officeDocument/2006/relationships/tags" Target="../tags/tag9.xml"/><Relationship Id="rId9" Type="http://schemas.openxmlformats.org/officeDocument/2006/relationships/tags" Target="../tags/tag14.xml"/><Relationship Id="rId14" Type="http://schemas.openxmlformats.org/officeDocument/2006/relationships/tags" Target="../tags/tag19.xml"/><Relationship Id="rId22" Type="http://schemas.openxmlformats.org/officeDocument/2006/relationships/tags" Target="../tags/tag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42.xml"/><Relationship Id="rId3" Type="http://schemas.openxmlformats.org/officeDocument/2006/relationships/tags" Target="../tags/tag4.xml"/><Relationship Id="rId7" Type="http://schemas.openxmlformats.org/officeDocument/2006/relationships/image" Target="../media/image1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notesSlide" Target="../notesSlides/notesSlide2.xml"/><Relationship Id="rId11" Type="http://schemas.openxmlformats.org/officeDocument/2006/relationships/slide" Target="slide26.xml"/><Relationship Id="rId5" Type="http://schemas.openxmlformats.org/officeDocument/2006/relationships/slideLayout" Target="../slideLayouts/slideLayout1.xml"/><Relationship Id="rId10" Type="http://schemas.openxmlformats.org/officeDocument/2006/relationships/slide" Target="slide32.xml"/><Relationship Id="rId4" Type="http://schemas.openxmlformats.org/officeDocument/2006/relationships/tags" Target="../tags/tag5.xml"/><Relationship Id="rId9" Type="http://schemas.openxmlformats.org/officeDocument/2006/relationships/slide" Target="slide3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13" Type="http://schemas.openxmlformats.org/officeDocument/2006/relationships/tags" Target="../tags/tag41.xml"/><Relationship Id="rId18" Type="http://schemas.openxmlformats.org/officeDocument/2006/relationships/tags" Target="../tags/tag46.xml"/><Relationship Id="rId3" Type="http://schemas.openxmlformats.org/officeDocument/2006/relationships/tags" Target="../tags/tag31.xml"/><Relationship Id="rId21" Type="http://schemas.openxmlformats.org/officeDocument/2006/relationships/tags" Target="../tags/tag49.xml"/><Relationship Id="rId7" Type="http://schemas.openxmlformats.org/officeDocument/2006/relationships/tags" Target="../tags/tag35.xml"/><Relationship Id="rId12" Type="http://schemas.openxmlformats.org/officeDocument/2006/relationships/tags" Target="../tags/tag40.xml"/><Relationship Id="rId17" Type="http://schemas.openxmlformats.org/officeDocument/2006/relationships/tags" Target="../tags/tag45.xml"/><Relationship Id="rId25" Type="http://schemas.openxmlformats.org/officeDocument/2006/relationships/notesSlide" Target="../notesSlides/notesSlide33.xml"/><Relationship Id="rId2" Type="http://schemas.openxmlformats.org/officeDocument/2006/relationships/tags" Target="../tags/tag30.xml"/><Relationship Id="rId16" Type="http://schemas.openxmlformats.org/officeDocument/2006/relationships/tags" Target="../tags/tag44.xml"/><Relationship Id="rId20" Type="http://schemas.openxmlformats.org/officeDocument/2006/relationships/tags" Target="../tags/tag48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11" Type="http://schemas.openxmlformats.org/officeDocument/2006/relationships/tags" Target="../tags/tag39.xml"/><Relationship Id="rId24" Type="http://schemas.openxmlformats.org/officeDocument/2006/relationships/slideLayout" Target="../slideLayouts/slideLayout1.xml"/><Relationship Id="rId5" Type="http://schemas.openxmlformats.org/officeDocument/2006/relationships/tags" Target="../tags/tag33.xml"/><Relationship Id="rId15" Type="http://schemas.openxmlformats.org/officeDocument/2006/relationships/tags" Target="../tags/tag43.xml"/><Relationship Id="rId23" Type="http://schemas.openxmlformats.org/officeDocument/2006/relationships/tags" Target="../tags/tag51.xml"/><Relationship Id="rId10" Type="http://schemas.openxmlformats.org/officeDocument/2006/relationships/tags" Target="../tags/tag38.xml"/><Relationship Id="rId19" Type="http://schemas.openxmlformats.org/officeDocument/2006/relationships/tags" Target="../tags/tag47.xml"/><Relationship Id="rId4" Type="http://schemas.openxmlformats.org/officeDocument/2006/relationships/tags" Target="../tags/tag32.xml"/><Relationship Id="rId9" Type="http://schemas.openxmlformats.org/officeDocument/2006/relationships/tags" Target="../tags/tag37.xml"/><Relationship Id="rId14" Type="http://schemas.openxmlformats.org/officeDocument/2006/relationships/tags" Target="../tags/tag42.xml"/><Relationship Id="rId22" Type="http://schemas.openxmlformats.org/officeDocument/2006/relationships/tags" Target="../tags/tag5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0" y="2173215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358" y="384629"/>
            <a:ext cx="5309151" cy="3293992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 flipH="1">
            <a:off x="5656634" y="0"/>
            <a:ext cx="3487366" cy="2020686"/>
          </a:xfrm>
          <a:prstGeom prst="rect">
            <a:avLst/>
          </a:prstGeom>
          <a:solidFill>
            <a:srgbClr val="1986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任意多边形: 形状 12"/>
          <p:cNvSpPr/>
          <p:nvPr/>
        </p:nvSpPr>
        <p:spPr>
          <a:xfrm flipH="1">
            <a:off x="4489315" y="2020686"/>
            <a:ext cx="4654685" cy="2202699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3" name="文本框 22"/>
          <p:cNvSpPr txBox="1"/>
          <p:nvPr/>
        </p:nvSpPr>
        <p:spPr>
          <a:xfrm>
            <a:off x="5265945" y="2403221"/>
            <a:ext cx="35256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Fraud Detection</a:t>
            </a:r>
            <a:endParaRPr lang="zh-CN" altLang="en-US" sz="32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807016" y="3511329"/>
            <a:ext cx="29845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Team members: </a:t>
            </a:r>
          </a:p>
          <a:p>
            <a:pPr algn="r"/>
            <a:endParaRPr lang="zh-CN" altLang="en-US" sz="105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任意多边形: 形状 33"/>
          <p:cNvSpPr/>
          <p:nvPr/>
        </p:nvSpPr>
        <p:spPr>
          <a:xfrm flipH="1">
            <a:off x="4330952" y="0"/>
            <a:ext cx="2697827" cy="2020686"/>
          </a:xfrm>
          <a:custGeom>
            <a:avLst/>
            <a:gdLst>
              <a:gd name="connsiteX0" fmla="*/ 0 w 3597102"/>
              <a:gd name="connsiteY0" fmla="*/ 0 h 2694248"/>
              <a:gd name="connsiteX1" fmla="*/ 1703068 w 3597102"/>
              <a:gd name="connsiteY1" fmla="*/ 0 h 2694248"/>
              <a:gd name="connsiteX2" fmla="*/ 1985969 w 3597102"/>
              <a:gd name="connsiteY2" fmla="*/ 0 h 2694248"/>
              <a:gd name="connsiteX3" fmla="*/ 3597102 w 3597102"/>
              <a:gd name="connsiteY3" fmla="*/ 2694248 h 2694248"/>
              <a:gd name="connsiteX4" fmla="*/ 1611133 w 3597102"/>
              <a:gd name="connsiteY4" fmla="*/ 2694248 h 269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7102" h="2694248">
                <a:moveTo>
                  <a:pt x="0" y="0"/>
                </a:moveTo>
                <a:lnTo>
                  <a:pt x="1703068" y="0"/>
                </a:lnTo>
                <a:lnTo>
                  <a:pt x="1985969" y="0"/>
                </a:lnTo>
                <a:lnTo>
                  <a:pt x="3597102" y="2694248"/>
                </a:lnTo>
                <a:lnTo>
                  <a:pt x="1611133" y="2694248"/>
                </a:lnTo>
                <a:close/>
              </a:path>
            </a:pathLst>
          </a:custGeom>
          <a:solidFill>
            <a:srgbClr val="198699"/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任意多边形: 形状 15"/>
          <p:cNvSpPr/>
          <p:nvPr/>
        </p:nvSpPr>
        <p:spPr>
          <a:xfrm flipH="1">
            <a:off x="2772523" y="0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2" name="Audio Machine - Breath and Life">
            <a:hlinkClick r:id="" action="ppaction://media"/>
            <a:extLst>
              <a:ext uri="{FF2B5EF4-FFF2-40B4-BE49-F238E27FC236}">
                <a16:creationId xmlns:a16="http://schemas.microsoft.com/office/drawing/2014/main" id="{7F4BCAEF-F6B7-4DF7-96AA-3085FFBFD7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09600" y="11365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778">
        <p:comb/>
      </p:transition>
    </mc:Choice>
    <mc:Fallback xmlns="">
      <p:transition advTm="177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3" grpId="0"/>
      <p:bldP spid="2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A_任意多边形 7"/>
          <p:cNvSpPr/>
          <p:nvPr>
            <p:custDataLst>
              <p:tags r:id="rId1"/>
            </p:custDataLst>
          </p:nvPr>
        </p:nvSpPr>
        <p:spPr bwMode="auto">
          <a:xfrm>
            <a:off x="1606368" y="2557888"/>
            <a:ext cx="1290499" cy="162670"/>
          </a:xfrm>
          <a:custGeom>
            <a:avLst/>
            <a:gdLst>
              <a:gd name="T0" fmla="*/ 0 w 7631"/>
              <a:gd name="T1" fmla="*/ 374 h 997"/>
              <a:gd name="T2" fmla="*/ 6883 w 7631"/>
              <a:gd name="T3" fmla="*/ 374 h 997"/>
              <a:gd name="T4" fmla="*/ 6765 w 7631"/>
              <a:gd name="T5" fmla="*/ 0 h 997"/>
              <a:gd name="T6" fmla="*/ 7631 w 7631"/>
              <a:gd name="T7" fmla="*/ 498 h 997"/>
              <a:gd name="T8" fmla="*/ 6765 w 7631"/>
              <a:gd name="T9" fmla="*/ 997 h 997"/>
              <a:gd name="T10" fmla="*/ 6883 w 7631"/>
              <a:gd name="T11" fmla="*/ 622 h 997"/>
              <a:gd name="T12" fmla="*/ 0 w 7631"/>
              <a:gd name="T13" fmla="*/ 622 h 997"/>
              <a:gd name="T14" fmla="*/ 0 w 7631"/>
              <a:gd name="T15" fmla="*/ 374 h 9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31" h="997">
                <a:moveTo>
                  <a:pt x="0" y="374"/>
                </a:moveTo>
                <a:lnTo>
                  <a:pt x="6883" y="374"/>
                </a:lnTo>
                <a:lnTo>
                  <a:pt x="6765" y="0"/>
                </a:lnTo>
                <a:lnTo>
                  <a:pt x="7631" y="498"/>
                </a:lnTo>
                <a:lnTo>
                  <a:pt x="6765" y="997"/>
                </a:lnTo>
                <a:lnTo>
                  <a:pt x="6883" y="622"/>
                </a:lnTo>
                <a:lnTo>
                  <a:pt x="0" y="622"/>
                </a:lnTo>
                <a:lnTo>
                  <a:pt x="0" y="37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TextBox 76"/>
          <p:cNvSpPr txBox="1"/>
          <p:nvPr/>
        </p:nvSpPr>
        <p:spPr>
          <a:xfrm>
            <a:off x="478791" y="131373"/>
            <a:ext cx="3858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Data Processing-Missing Data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PA_任意多边形 6"/>
          <p:cNvSpPr/>
          <p:nvPr>
            <p:custDataLst>
              <p:tags r:id="rId2"/>
            </p:custDataLst>
          </p:nvPr>
        </p:nvSpPr>
        <p:spPr bwMode="auto">
          <a:xfrm>
            <a:off x="1627006" y="1098620"/>
            <a:ext cx="140748" cy="870347"/>
          </a:xfrm>
          <a:custGeom>
            <a:avLst/>
            <a:gdLst>
              <a:gd name="T0" fmla="*/ 669 w 669"/>
              <a:gd name="T1" fmla="*/ 182 h 5308"/>
              <a:gd name="T2" fmla="*/ 256 w 669"/>
              <a:gd name="T3" fmla="*/ 1160 h 5308"/>
              <a:gd name="T4" fmla="*/ 256 w 669"/>
              <a:gd name="T5" fmla="*/ 5308 h 5308"/>
              <a:gd name="T6" fmla="*/ 0 w 669"/>
              <a:gd name="T7" fmla="*/ 5308 h 5308"/>
              <a:gd name="T8" fmla="*/ 0 w 669"/>
              <a:gd name="T9" fmla="*/ 1148 h 5308"/>
              <a:gd name="T10" fmla="*/ 486 w 669"/>
              <a:gd name="T11" fmla="*/ 0 h 5308"/>
              <a:gd name="T12" fmla="*/ 669 w 669"/>
              <a:gd name="T13" fmla="*/ 182 h 5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9" h="5308">
                <a:moveTo>
                  <a:pt x="669" y="182"/>
                </a:moveTo>
                <a:cubicBezTo>
                  <a:pt x="415" y="431"/>
                  <a:pt x="256" y="778"/>
                  <a:pt x="256" y="1160"/>
                </a:cubicBezTo>
                <a:lnTo>
                  <a:pt x="256" y="5308"/>
                </a:lnTo>
                <a:lnTo>
                  <a:pt x="0" y="5308"/>
                </a:lnTo>
                <a:lnTo>
                  <a:pt x="0" y="1148"/>
                </a:lnTo>
                <a:cubicBezTo>
                  <a:pt x="0" y="699"/>
                  <a:pt x="187" y="292"/>
                  <a:pt x="486" y="0"/>
                </a:cubicBezTo>
                <a:lnTo>
                  <a:pt x="669" y="18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PA_任意多边形 8"/>
          <p:cNvSpPr/>
          <p:nvPr>
            <p:custDataLst>
              <p:tags r:id="rId3"/>
            </p:custDataLst>
          </p:nvPr>
        </p:nvSpPr>
        <p:spPr bwMode="auto">
          <a:xfrm>
            <a:off x="1727553" y="965106"/>
            <a:ext cx="1208231" cy="166233"/>
          </a:xfrm>
          <a:custGeom>
            <a:avLst/>
            <a:gdLst>
              <a:gd name="T0" fmla="*/ 6397 w 7145"/>
              <a:gd name="T1" fmla="*/ 375 h 1015"/>
              <a:gd name="T2" fmla="*/ 6279 w 7145"/>
              <a:gd name="T3" fmla="*/ 0 h 1015"/>
              <a:gd name="T4" fmla="*/ 7145 w 7145"/>
              <a:gd name="T5" fmla="*/ 499 h 1015"/>
              <a:gd name="T6" fmla="*/ 6279 w 7145"/>
              <a:gd name="T7" fmla="*/ 997 h 1015"/>
              <a:gd name="T8" fmla="*/ 6397 w 7145"/>
              <a:gd name="T9" fmla="*/ 623 h 1015"/>
              <a:gd name="T10" fmla="*/ 1140 w 7145"/>
              <a:gd name="T11" fmla="*/ 623 h 1015"/>
              <a:gd name="T12" fmla="*/ 183 w 7145"/>
              <a:gd name="T13" fmla="*/ 1015 h 1015"/>
              <a:gd name="T14" fmla="*/ 0 w 7145"/>
              <a:gd name="T15" fmla="*/ 833 h 1015"/>
              <a:gd name="T16" fmla="*/ 1120 w 7145"/>
              <a:gd name="T17" fmla="*/ 375 h 1015"/>
              <a:gd name="T18" fmla="*/ 6397 w 7145"/>
              <a:gd name="T19" fmla="*/ 375 h 10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145" h="1015">
                <a:moveTo>
                  <a:pt x="6397" y="375"/>
                </a:moveTo>
                <a:lnTo>
                  <a:pt x="6279" y="0"/>
                </a:lnTo>
                <a:lnTo>
                  <a:pt x="7145" y="499"/>
                </a:lnTo>
                <a:lnTo>
                  <a:pt x="6279" y="997"/>
                </a:lnTo>
                <a:lnTo>
                  <a:pt x="6397" y="623"/>
                </a:lnTo>
                <a:lnTo>
                  <a:pt x="1140" y="623"/>
                </a:lnTo>
                <a:cubicBezTo>
                  <a:pt x="769" y="623"/>
                  <a:pt x="430" y="773"/>
                  <a:pt x="183" y="1015"/>
                </a:cubicBezTo>
                <a:lnTo>
                  <a:pt x="0" y="833"/>
                </a:lnTo>
                <a:cubicBezTo>
                  <a:pt x="290" y="550"/>
                  <a:pt x="686" y="375"/>
                  <a:pt x="1120" y="375"/>
                </a:cubicBezTo>
                <a:lnTo>
                  <a:pt x="6397" y="3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PA_任意多边形 7"/>
          <p:cNvSpPr/>
          <p:nvPr>
            <p:custDataLst>
              <p:tags r:id="rId4"/>
            </p:custDataLst>
          </p:nvPr>
        </p:nvSpPr>
        <p:spPr bwMode="auto">
          <a:xfrm>
            <a:off x="1627006" y="1680217"/>
            <a:ext cx="1290499" cy="162670"/>
          </a:xfrm>
          <a:custGeom>
            <a:avLst/>
            <a:gdLst>
              <a:gd name="T0" fmla="*/ 0 w 7631"/>
              <a:gd name="T1" fmla="*/ 374 h 997"/>
              <a:gd name="T2" fmla="*/ 6883 w 7631"/>
              <a:gd name="T3" fmla="*/ 374 h 997"/>
              <a:gd name="T4" fmla="*/ 6765 w 7631"/>
              <a:gd name="T5" fmla="*/ 0 h 997"/>
              <a:gd name="T6" fmla="*/ 7631 w 7631"/>
              <a:gd name="T7" fmla="*/ 498 h 997"/>
              <a:gd name="T8" fmla="*/ 6765 w 7631"/>
              <a:gd name="T9" fmla="*/ 997 h 997"/>
              <a:gd name="T10" fmla="*/ 6883 w 7631"/>
              <a:gd name="T11" fmla="*/ 622 h 997"/>
              <a:gd name="T12" fmla="*/ 0 w 7631"/>
              <a:gd name="T13" fmla="*/ 622 h 997"/>
              <a:gd name="T14" fmla="*/ 0 w 7631"/>
              <a:gd name="T15" fmla="*/ 374 h 9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31" h="997">
                <a:moveTo>
                  <a:pt x="0" y="374"/>
                </a:moveTo>
                <a:lnTo>
                  <a:pt x="6883" y="374"/>
                </a:lnTo>
                <a:lnTo>
                  <a:pt x="6765" y="0"/>
                </a:lnTo>
                <a:lnTo>
                  <a:pt x="7631" y="498"/>
                </a:lnTo>
                <a:lnTo>
                  <a:pt x="6765" y="997"/>
                </a:lnTo>
                <a:lnTo>
                  <a:pt x="6883" y="622"/>
                </a:lnTo>
                <a:lnTo>
                  <a:pt x="0" y="622"/>
                </a:lnTo>
                <a:lnTo>
                  <a:pt x="0" y="37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575955" y="3272474"/>
            <a:ext cx="1339622" cy="1077228"/>
            <a:chOff x="1575954" y="3005530"/>
            <a:chExt cx="1357901" cy="1344172"/>
          </a:xfrm>
        </p:grpSpPr>
        <p:sp>
          <p:nvSpPr>
            <p:cNvPr id="31" name="PA_任意多边形 5"/>
            <p:cNvSpPr/>
            <p:nvPr>
              <p:custDataLst>
                <p:tags r:id="rId21"/>
              </p:custDataLst>
            </p:nvPr>
          </p:nvSpPr>
          <p:spPr bwMode="auto">
            <a:xfrm>
              <a:off x="1575954" y="3005530"/>
              <a:ext cx="146031" cy="1163637"/>
            </a:xfrm>
            <a:custGeom>
              <a:avLst/>
              <a:gdLst>
                <a:gd name="T0" fmla="*/ 256 w 669"/>
                <a:gd name="T1" fmla="*/ 0 h 5309"/>
                <a:gd name="T2" fmla="*/ 256 w 669"/>
                <a:gd name="T3" fmla="*/ 4149 h 5309"/>
                <a:gd name="T4" fmla="*/ 669 w 669"/>
                <a:gd name="T5" fmla="*/ 5127 h 5309"/>
                <a:gd name="T6" fmla="*/ 486 w 669"/>
                <a:gd name="T7" fmla="*/ 5309 h 5309"/>
                <a:gd name="T8" fmla="*/ 0 w 669"/>
                <a:gd name="T9" fmla="*/ 4161 h 5309"/>
                <a:gd name="T10" fmla="*/ 0 w 669"/>
                <a:gd name="T11" fmla="*/ 0 h 5309"/>
                <a:gd name="T12" fmla="*/ 256 w 669"/>
                <a:gd name="T13" fmla="*/ 0 h 5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9" h="5309">
                  <a:moveTo>
                    <a:pt x="256" y="0"/>
                  </a:moveTo>
                  <a:lnTo>
                    <a:pt x="256" y="4149"/>
                  </a:lnTo>
                  <a:cubicBezTo>
                    <a:pt x="256" y="4531"/>
                    <a:pt x="415" y="4878"/>
                    <a:pt x="669" y="5127"/>
                  </a:cubicBezTo>
                  <a:lnTo>
                    <a:pt x="486" y="5309"/>
                  </a:lnTo>
                  <a:cubicBezTo>
                    <a:pt x="187" y="5017"/>
                    <a:pt x="0" y="4610"/>
                    <a:pt x="0" y="4161"/>
                  </a:cubicBezTo>
                  <a:lnTo>
                    <a:pt x="0" y="0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37" tIns="45718" rIns="91437" bIns="45718" numCol="1" anchor="t" anchorCtr="0" compatLnSpc="1"/>
            <a:lstStyle/>
            <a:p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5" name="PA_任意多边形 9"/>
            <p:cNvSpPr/>
            <p:nvPr>
              <p:custDataLst>
                <p:tags r:id="rId22"/>
              </p:custDataLst>
            </p:nvPr>
          </p:nvSpPr>
          <p:spPr bwMode="auto">
            <a:xfrm>
              <a:off x="1575954" y="3172708"/>
              <a:ext cx="1338936" cy="219075"/>
            </a:xfrm>
            <a:custGeom>
              <a:avLst/>
              <a:gdLst>
                <a:gd name="T0" fmla="*/ 6883 w 7631"/>
                <a:gd name="T1" fmla="*/ 375 h 997"/>
                <a:gd name="T2" fmla="*/ 6765 w 7631"/>
                <a:gd name="T3" fmla="*/ 0 h 997"/>
                <a:gd name="T4" fmla="*/ 7631 w 7631"/>
                <a:gd name="T5" fmla="*/ 499 h 997"/>
                <a:gd name="T6" fmla="*/ 6765 w 7631"/>
                <a:gd name="T7" fmla="*/ 997 h 997"/>
                <a:gd name="T8" fmla="*/ 6883 w 7631"/>
                <a:gd name="T9" fmla="*/ 623 h 997"/>
                <a:gd name="T10" fmla="*/ 0 w 7631"/>
                <a:gd name="T11" fmla="*/ 623 h 997"/>
                <a:gd name="T12" fmla="*/ 0 w 7631"/>
                <a:gd name="T13" fmla="*/ 375 h 997"/>
                <a:gd name="T14" fmla="*/ 6883 w 7631"/>
                <a:gd name="T15" fmla="*/ 375 h 9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31" h="997">
                  <a:moveTo>
                    <a:pt x="6883" y="375"/>
                  </a:moveTo>
                  <a:lnTo>
                    <a:pt x="6765" y="0"/>
                  </a:lnTo>
                  <a:lnTo>
                    <a:pt x="7631" y="499"/>
                  </a:lnTo>
                  <a:lnTo>
                    <a:pt x="6765" y="997"/>
                  </a:lnTo>
                  <a:lnTo>
                    <a:pt x="6883" y="623"/>
                  </a:lnTo>
                  <a:lnTo>
                    <a:pt x="0" y="623"/>
                  </a:lnTo>
                  <a:lnTo>
                    <a:pt x="0" y="375"/>
                  </a:lnTo>
                  <a:lnTo>
                    <a:pt x="6883" y="375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37" tIns="45718" rIns="91437" bIns="45718" numCol="1" anchor="t" anchorCtr="0" compatLnSpc="1"/>
            <a:lstStyle/>
            <a:p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6" name="PA_任意多边形 10"/>
            <p:cNvSpPr/>
            <p:nvPr>
              <p:custDataLst>
                <p:tags r:id="rId23"/>
              </p:custDataLst>
            </p:nvPr>
          </p:nvSpPr>
          <p:spPr bwMode="auto">
            <a:xfrm>
              <a:off x="1680275" y="4125865"/>
              <a:ext cx="1253580" cy="223837"/>
            </a:xfrm>
            <a:custGeom>
              <a:avLst/>
              <a:gdLst>
                <a:gd name="T0" fmla="*/ 6397 w 7145"/>
                <a:gd name="T1" fmla="*/ 392 h 1015"/>
                <a:gd name="T2" fmla="*/ 6279 w 7145"/>
                <a:gd name="T3" fmla="*/ 18 h 1015"/>
                <a:gd name="T4" fmla="*/ 7145 w 7145"/>
                <a:gd name="T5" fmla="*/ 516 h 1015"/>
                <a:gd name="T6" fmla="*/ 6279 w 7145"/>
                <a:gd name="T7" fmla="*/ 1015 h 1015"/>
                <a:gd name="T8" fmla="*/ 6397 w 7145"/>
                <a:gd name="T9" fmla="*/ 640 h 1015"/>
                <a:gd name="T10" fmla="*/ 1120 w 7145"/>
                <a:gd name="T11" fmla="*/ 640 h 1015"/>
                <a:gd name="T12" fmla="*/ 0 w 7145"/>
                <a:gd name="T13" fmla="*/ 182 h 1015"/>
                <a:gd name="T14" fmla="*/ 183 w 7145"/>
                <a:gd name="T15" fmla="*/ 0 h 1015"/>
                <a:gd name="T16" fmla="*/ 1140 w 7145"/>
                <a:gd name="T17" fmla="*/ 392 h 1015"/>
                <a:gd name="T18" fmla="*/ 6397 w 7145"/>
                <a:gd name="T19" fmla="*/ 392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45" h="1015">
                  <a:moveTo>
                    <a:pt x="6397" y="392"/>
                  </a:moveTo>
                  <a:lnTo>
                    <a:pt x="6279" y="18"/>
                  </a:lnTo>
                  <a:lnTo>
                    <a:pt x="7145" y="516"/>
                  </a:lnTo>
                  <a:lnTo>
                    <a:pt x="6279" y="1015"/>
                  </a:lnTo>
                  <a:lnTo>
                    <a:pt x="6397" y="640"/>
                  </a:lnTo>
                  <a:lnTo>
                    <a:pt x="1120" y="640"/>
                  </a:lnTo>
                  <a:cubicBezTo>
                    <a:pt x="686" y="640"/>
                    <a:pt x="290" y="465"/>
                    <a:pt x="0" y="182"/>
                  </a:cubicBezTo>
                  <a:lnTo>
                    <a:pt x="183" y="0"/>
                  </a:lnTo>
                  <a:cubicBezTo>
                    <a:pt x="430" y="242"/>
                    <a:pt x="769" y="392"/>
                    <a:pt x="1140" y="392"/>
                  </a:cubicBezTo>
                  <a:lnTo>
                    <a:pt x="6397" y="392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37" tIns="45718" rIns="91437" bIns="45718" numCol="1" anchor="t" anchorCtr="0" compatLnSpc="1"/>
            <a:lstStyle/>
            <a:p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37" name="PA_组合 7"/>
          <p:cNvGrpSpPr/>
          <p:nvPr>
            <p:custDataLst>
              <p:tags r:id="rId5"/>
            </p:custDataLst>
          </p:nvPr>
        </p:nvGrpSpPr>
        <p:grpSpPr>
          <a:xfrm>
            <a:off x="808783" y="1860612"/>
            <a:ext cx="1497072" cy="1484438"/>
            <a:chOff x="878699" y="1945606"/>
            <a:chExt cx="1705474" cy="1705474"/>
          </a:xfrm>
          <a:solidFill>
            <a:schemeClr val="tx2"/>
          </a:solidFill>
        </p:grpSpPr>
        <p:sp>
          <p:nvSpPr>
            <p:cNvPr id="38" name="椭圆 37"/>
            <p:cNvSpPr/>
            <p:nvPr/>
          </p:nvSpPr>
          <p:spPr>
            <a:xfrm>
              <a:off x="878699" y="1945606"/>
              <a:ext cx="1705474" cy="170547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9" name="Rectangle 11"/>
            <p:cNvSpPr>
              <a:spLocks noChangeArrowheads="1"/>
            </p:cNvSpPr>
            <p:nvPr/>
          </p:nvSpPr>
          <p:spPr bwMode="gray">
            <a:xfrm>
              <a:off x="1037342" y="2598638"/>
              <a:ext cx="1388187" cy="37490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Solutions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111884" y="632328"/>
            <a:ext cx="5716806" cy="4086929"/>
            <a:chOff x="3111884" y="446261"/>
            <a:chExt cx="5716806" cy="4086929"/>
          </a:xfrm>
        </p:grpSpPr>
        <p:cxnSp>
          <p:nvCxnSpPr>
            <p:cNvPr id="30" name="Straight Connector 200"/>
            <p:cNvCxnSpPr/>
            <p:nvPr/>
          </p:nvCxnSpPr>
          <p:spPr>
            <a:xfrm>
              <a:off x="4230764" y="692783"/>
              <a:ext cx="1013804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PA_矩形 10"/>
            <p:cNvSpPr/>
            <p:nvPr>
              <p:custDataLst>
                <p:tags r:id="rId7"/>
              </p:custDataLst>
            </p:nvPr>
          </p:nvSpPr>
          <p:spPr>
            <a:xfrm>
              <a:off x="3191277" y="495195"/>
              <a:ext cx="5637413" cy="714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1" name="PA_矩形 11"/>
            <p:cNvSpPr/>
            <p:nvPr>
              <p:custDataLst>
                <p:tags r:id="rId8"/>
              </p:custDataLst>
            </p:nvPr>
          </p:nvSpPr>
          <p:spPr>
            <a:xfrm>
              <a:off x="3191277" y="1306051"/>
              <a:ext cx="5637413" cy="714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2" name="PA_矩形 12"/>
            <p:cNvSpPr/>
            <p:nvPr>
              <p:custDataLst>
                <p:tags r:id="rId9"/>
              </p:custDataLst>
            </p:nvPr>
          </p:nvSpPr>
          <p:spPr>
            <a:xfrm>
              <a:off x="3111884" y="1306051"/>
              <a:ext cx="2679529" cy="2076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3" name="PA_矩形 13"/>
            <p:cNvSpPr/>
            <p:nvPr>
              <p:custDataLst>
                <p:tags r:id="rId10"/>
              </p:custDataLst>
            </p:nvPr>
          </p:nvSpPr>
          <p:spPr>
            <a:xfrm>
              <a:off x="3191277" y="2116909"/>
              <a:ext cx="5637413" cy="714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4" name="PA_矩形 14"/>
            <p:cNvSpPr/>
            <p:nvPr>
              <p:custDataLst>
                <p:tags r:id="rId11"/>
              </p:custDataLst>
            </p:nvPr>
          </p:nvSpPr>
          <p:spPr>
            <a:xfrm>
              <a:off x="3111884" y="2116909"/>
              <a:ext cx="2679529" cy="20762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8" name="PA_矩形 18"/>
            <p:cNvSpPr/>
            <p:nvPr>
              <p:custDataLst>
                <p:tags r:id="rId12"/>
              </p:custDataLst>
            </p:nvPr>
          </p:nvSpPr>
          <p:spPr>
            <a:xfrm>
              <a:off x="3111884" y="495195"/>
              <a:ext cx="2679529" cy="2076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PA_文本框 19"/>
            <p:cNvSpPr txBox="1"/>
            <p:nvPr>
              <p:custDataLst>
                <p:tags r:id="rId13"/>
              </p:custDataLst>
            </p:nvPr>
          </p:nvSpPr>
          <p:spPr>
            <a:xfrm>
              <a:off x="3407626" y="446261"/>
              <a:ext cx="1949891" cy="303284"/>
            </a:xfrm>
            <a:prstGeom prst="rect">
              <a:avLst/>
            </a:prstGeom>
            <a:noFill/>
          </p:spPr>
          <p:txBody>
            <a:bodyPr wrap="square" lIns="91437" tIns="45718" rIns="91437" bIns="45718" rtlCol="0">
              <a:spAutoFit/>
            </a:bodyPr>
            <a:lstStyle/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Delete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3" name="PA_文本框 21"/>
            <p:cNvSpPr txBox="1"/>
            <p:nvPr>
              <p:custDataLst>
                <p:tags r:id="rId14"/>
              </p:custDataLst>
            </p:nvPr>
          </p:nvSpPr>
          <p:spPr>
            <a:xfrm>
              <a:off x="3407625" y="1259202"/>
              <a:ext cx="2028042" cy="303284"/>
            </a:xfrm>
            <a:prstGeom prst="rect">
              <a:avLst/>
            </a:prstGeom>
            <a:noFill/>
          </p:spPr>
          <p:txBody>
            <a:bodyPr wrap="none" lIns="91437" tIns="45718" rIns="91437" bIns="45718" rtlCol="0">
              <a:spAutoFit/>
            </a:bodyPr>
            <a:lstStyle/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Median, Mod, Mean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5" name="PA_文本框 23"/>
            <p:cNvSpPr txBox="1"/>
            <p:nvPr>
              <p:custDataLst>
                <p:tags r:id="rId15"/>
              </p:custDataLst>
            </p:nvPr>
          </p:nvSpPr>
          <p:spPr>
            <a:xfrm>
              <a:off x="3407625" y="2074164"/>
              <a:ext cx="1184405" cy="303284"/>
            </a:xfrm>
            <a:prstGeom prst="rect">
              <a:avLst/>
            </a:prstGeom>
            <a:noFill/>
          </p:spPr>
          <p:txBody>
            <a:bodyPr wrap="none" lIns="91437" tIns="45718" rIns="91437" bIns="45718" rtlCol="0">
              <a:spAutoFit/>
            </a:bodyPr>
            <a:lstStyle/>
            <a:p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Regression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3111884" y="2881814"/>
              <a:ext cx="5716806" cy="760021"/>
              <a:chOff x="3111884" y="2881814"/>
              <a:chExt cx="5716806" cy="760021"/>
            </a:xfrm>
          </p:grpSpPr>
          <p:sp>
            <p:nvSpPr>
              <p:cNvPr id="45" name="PA_矩形 15"/>
              <p:cNvSpPr/>
              <p:nvPr>
                <p:custDataLst>
                  <p:tags r:id="rId18"/>
                </p:custDataLst>
              </p:nvPr>
            </p:nvSpPr>
            <p:spPr>
              <a:xfrm>
                <a:off x="3191277" y="2927766"/>
                <a:ext cx="5637413" cy="7140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7" tIns="45718" rIns="91437" bIns="45718" rtlCol="0" anchor="ctr"/>
              <a:lstStyle/>
              <a:p>
                <a:pPr algn="ctr"/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46" name="PA_矩形 16"/>
              <p:cNvSpPr/>
              <p:nvPr>
                <p:custDataLst>
                  <p:tags r:id="rId19"/>
                </p:custDataLst>
              </p:nvPr>
            </p:nvSpPr>
            <p:spPr>
              <a:xfrm>
                <a:off x="3111884" y="2927766"/>
                <a:ext cx="2679529" cy="20762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7" tIns="45718" rIns="91437" bIns="45718" rtlCol="0" anchor="ctr"/>
              <a:lstStyle/>
              <a:p>
                <a:pPr algn="ctr"/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7" name="PA_文本框 25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3407626" y="2881814"/>
                <a:ext cx="2024800" cy="303284"/>
              </a:xfrm>
              <a:prstGeom prst="rect">
                <a:avLst/>
              </a:prstGeom>
              <a:noFill/>
            </p:spPr>
            <p:txBody>
              <a:bodyPr wrap="none" lIns="91437" tIns="45718" rIns="91437" bIns="45718" rtlCol="0">
                <a:spAutoFit/>
              </a:bodyPr>
              <a:lstStyle/>
              <a:p>
                <a:r>
                  <a:rPr lang="en-US" altLang="zh-CN" sz="14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Multiple imputation</a:t>
                </a:r>
                <a:endParaRPr lang="zh-CN" altLang="en-US" sz="14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80" name="PA_矩形 15"/>
            <p:cNvSpPr/>
            <p:nvPr>
              <p:custDataLst>
                <p:tags r:id="rId16"/>
              </p:custDataLst>
            </p:nvPr>
          </p:nvSpPr>
          <p:spPr>
            <a:xfrm>
              <a:off x="3191277" y="3819121"/>
              <a:ext cx="5637413" cy="7140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1" name="PA_矩形 16"/>
            <p:cNvSpPr/>
            <p:nvPr>
              <p:custDataLst>
                <p:tags r:id="rId17"/>
              </p:custDataLst>
            </p:nvPr>
          </p:nvSpPr>
          <p:spPr>
            <a:xfrm>
              <a:off x="3111884" y="3788327"/>
              <a:ext cx="2679529" cy="20762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7" tIns="45718" rIns="91437" bIns="45718"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83" name="PA_文本框 25"/>
          <p:cNvSpPr txBox="1"/>
          <p:nvPr>
            <p:custDataLst>
              <p:tags r:id="rId6"/>
            </p:custDataLst>
          </p:nvPr>
        </p:nvSpPr>
        <p:spPr>
          <a:xfrm>
            <a:off x="3407625" y="3873939"/>
            <a:ext cx="410684" cy="307773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lstStyle/>
          <a:p>
            <a:r>
              <a:rPr lang="mr-IN" altLang="zh-CN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…</a:t>
            </a:r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5460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217">
        <p:comb/>
      </p:transition>
    </mc:Choice>
    <mc:Fallback xmlns="">
      <p:transition advTm="1217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3858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Data Processing-Missing Data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8" name="TextBox 40"/>
          <p:cNvSpPr txBox="1"/>
          <p:nvPr/>
        </p:nvSpPr>
        <p:spPr>
          <a:xfrm>
            <a:off x="1571046" y="3894980"/>
            <a:ext cx="6406426" cy="41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Detailed explanation; Pro &amp; Cons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TextBox 40"/>
          <p:cNvSpPr txBox="1"/>
          <p:nvPr/>
        </p:nvSpPr>
        <p:spPr>
          <a:xfrm>
            <a:off x="1571046" y="1105660"/>
            <a:ext cx="6406426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Insert screenshots or tables here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542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3416">
        <p:comb/>
      </p:transition>
    </mc:Choice>
    <mc:Fallback xmlns="">
      <p:transition advTm="341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  <p:sp>
        <p:nvSpPr>
          <p:cNvPr id="20" name="TextBox 76"/>
          <p:cNvSpPr txBox="1"/>
          <p:nvPr/>
        </p:nvSpPr>
        <p:spPr>
          <a:xfrm>
            <a:off x="4902665" y="2944896"/>
            <a:ext cx="44724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Feature Selection</a:t>
            </a:r>
            <a:endParaRPr lang="zh-CN" altLang="en-US" sz="300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016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23018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Feature Selection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TextBox 118"/>
          <p:cNvSpPr txBox="1"/>
          <p:nvPr/>
        </p:nvSpPr>
        <p:spPr>
          <a:xfrm rot="13893932">
            <a:off x="3612431" y="2950865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grpSp>
        <p:nvGrpSpPr>
          <p:cNvPr id="76" name="Group 118"/>
          <p:cNvGrpSpPr/>
          <p:nvPr/>
        </p:nvGrpSpPr>
        <p:grpSpPr>
          <a:xfrm>
            <a:off x="749300" y="1361131"/>
            <a:ext cx="685800" cy="685800"/>
            <a:chOff x="6858000" y="2647950"/>
            <a:chExt cx="533400" cy="533400"/>
          </a:xfrm>
        </p:grpSpPr>
        <p:sp>
          <p:nvSpPr>
            <p:cNvPr id="77" name="Rounded Rectangle 120"/>
            <p:cNvSpPr/>
            <p:nvPr/>
          </p:nvSpPr>
          <p:spPr>
            <a:xfrm>
              <a:off x="6858000" y="2647950"/>
              <a:ext cx="533400" cy="533400"/>
            </a:xfrm>
            <a:prstGeom prst="roundRect">
              <a:avLst>
                <a:gd name="adj" fmla="val 23810"/>
              </a:avLst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78" name="Group 103"/>
            <p:cNvGrpSpPr/>
            <p:nvPr/>
          </p:nvGrpSpPr>
          <p:grpSpPr>
            <a:xfrm>
              <a:off x="6928379" y="2716243"/>
              <a:ext cx="392518" cy="396785"/>
              <a:chOff x="4427538" y="1254125"/>
              <a:chExt cx="292100" cy="295275"/>
            </a:xfrm>
            <a:solidFill>
              <a:schemeClr val="bg1"/>
            </a:solidFill>
          </p:grpSpPr>
          <p:sp>
            <p:nvSpPr>
              <p:cNvPr id="79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0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1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2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3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4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5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86" name="Group 147"/>
          <p:cNvGrpSpPr/>
          <p:nvPr/>
        </p:nvGrpSpPr>
        <p:grpSpPr>
          <a:xfrm>
            <a:off x="749300" y="2386230"/>
            <a:ext cx="685800" cy="685800"/>
            <a:chOff x="5257800" y="1733550"/>
            <a:chExt cx="533400" cy="533400"/>
          </a:xfrm>
        </p:grpSpPr>
        <p:sp>
          <p:nvSpPr>
            <p:cNvPr id="87" name="Rounded Rectangle 138"/>
            <p:cNvSpPr/>
            <p:nvPr/>
          </p:nvSpPr>
          <p:spPr>
            <a:xfrm>
              <a:off x="5257800" y="17335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chemeClr val="accent2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88" name="Group 119"/>
            <p:cNvGrpSpPr/>
            <p:nvPr/>
          </p:nvGrpSpPr>
          <p:grpSpPr>
            <a:xfrm>
              <a:off x="5353650" y="1844020"/>
              <a:ext cx="341700" cy="312460"/>
              <a:chOff x="2046288" y="3759200"/>
              <a:chExt cx="296863" cy="271463"/>
            </a:xfrm>
            <a:solidFill>
              <a:schemeClr val="bg1"/>
            </a:solidFill>
          </p:grpSpPr>
          <p:sp>
            <p:nvSpPr>
              <p:cNvPr id="89" name="Rectangle 160"/>
              <p:cNvSpPr>
                <a:spLocks noChangeArrowheads="1"/>
              </p:cNvSpPr>
              <p:nvPr/>
            </p:nvSpPr>
            <p:spPr bwMode="auto">
              <a:xfrm>
                <a:off x="2065338" y="3973513"/>
                <a:ext cx="55563" cy="571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0" name="Rectangle 161"/>
              <p:cNvSpPr>
                <a:spLocks noChangeArrowheads="1"/>
              </p:cNvSpPr>
              <p:nvPr/>
            </p:nvSpPr>
            <p:spPr bwMode="auto">
              <a:xfrm>
                <a:off x="2139950" y="3935413"/>
                <a:ext cx="55563" cy="952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1" name="Rectangle 162"/>
              <p:cNvSpPr>
                <a:spLocks noChangeArrowheads="1"/>
              </p:cNvSpPr>
              <p:nvPr/>
            </p:nvSpPr>
            <p:spPr bwMode="auto">
              <a:xfrm>
                <a:off x="2212975" y="3898900"/>
                <a:ext cx="57150" cy="1317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2" name="Rectangle 163"/>
              <p:cNvSpPr>
                <a:spLocks noChangeArrowheads="1"/>
              </p:cNvSpPr>
              <p:nvPr/>
            </p:nvSpPr>
            <p:spPr bwMode="auto">
              <a:xfrm>
                <a:off x="2287588" y="3860800"/>
                <a:ext cx="55563" cy="1698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3" name="Freeform 164"/>
              <p:cNvSpPr/>
              <p:nvPr/>
            </p:nvSpPr>
            <p:spPr bwMode="auto">
              <a:xfrm>
                <a:off x="2046288" y="3759200"/>
                <a:ext cx="296863" cy="176213"/>
              </a:xfrm>
              <a:custGeom>
                <a:avLst/>
                <a:gdLst/>
                <a:ahLst/>
                <a:cxnLst>
                  <a:cxn ang="0">
                    <a:pos x="162" y="25"/>
                  </a:cxn>
                  <a:cxn ang="0">
                    <a:pos x="126" y="25"/>
                  </a:cxn>
                  <a:cxn ang="0">
                    <a:pos x="81" y="59"/>
                  </a:cxn>
                  <a:cxn ang="0">
                    <a:pos x="59" y="48"/>
                  </a:cxn>
                  <a:cxn ang="0">
                    <a:pos x="0" y="96"/>
                  </a:cxn>
                  <a:cxn ang="0">
                    <a:pos x="0" y="111"/>
                  </a:cxn>
                  <a:cxn ang="0">
                    <a:pos x="60" y="62"/>
                  </a:cxn>
                  <a:cxn ang="0">
                    <a:pos x="83" y="74"/>
                  </a:cxn>
                  <a:cxn ang="0">
                    <a:pos x="131" y="37"/>
                  </a:cxn>
                  <a:cxn ang="0">
                    <a:pos x="166" y="37"/>
                  </a:cxn>
                  <a:cxn ang="0">
                    <a:pos x="187" y="16"/>
                  </a:cxn>
                  <a:cxn ang="0">
                    <a:pos x="187" y="0"/>
                  </a:cxn>
                  <a:cxn ang="0">
                    <a:pos x="162" y="25"/>
                  </a:cxn>
                </a:cxnLst>
                <a:rect l="0" t="0" r="r" b="b"/>
                <a:pathLst>
                  <a:path w="187" h="111">
                    <a:moveTo>
                      <a:pt x="162" y="25"/>
                    </a:moveTo>
                    <a:lnTo>
                      <a:pt x="126" y="25"/>
                    </a:lnTo>
                    <a:lnTo>
                      <a:pt x="81" y="59"/>
                    </a:lnTo>
                    <a:lnTo>
                      <a:pt x="59" y="48"/>
                    </a:lnTo>
                    <a:lnTo>
                      <a:pt x="0" y="96"/>
                    </a:lnTo>
                    <a:lnTo>
                      <a:pt x="0" y="111"/>
                    </a:lnTo>
                    <a:lnTo>
                      <a:pt x="60" y="62"/>
                    </a:lnTo>
                    <a:lnTo>
                      <a:pt x="83" y="74"/>
                    </a:lnTo>
                    <a:lnTo>
                      <a:pt x="131" y="37"/>
                    </a:lnTo>
                    <a:lnTo>
                      <a:pt x="166" y="37"/>
                    </a:lnTo>
                    <a:lnTo>
                      <a:pt x="187" y="16"/>
                    </a:lnTo>
                    <a:lnTo>
                      <a:pt x="187" y="0"/>
                    </a:lnTo>
                    <a:lnTo>
                      <a:pt x="162" y="2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94" name="Group 157"/>
          <p:cNvGrpSpPr/>
          <p:nvPr/>
        </p:nvGrpSpPr>
        <p:grpSpPr>
          <a:xfrm>
            <a:off x="749300" y="3411328"/>
            <a:ext cx="685800" cy="685800"/>
            <a:chOff x="5257800" y="2419350"/>
            <a:chExt cx="533400" cy="533400"/>
          </a:xfrm>
        </p:grpSpPr>
        <p:sp>
          <p:nvSpPr>
            <p:cNvPr id="95" name="Rounded Rectangle 149"/>
            <p:cNvSpPr/>
            <p:nvPr/>
          </p:nvSpPr>
          <p:spPr>
            <a:xfrm>
              <a:off x="5257800" y="24193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96" name="Freeform 245"/>
            <p:cNvSpPr/>
            <p:nvPr/>
          </p:nvSpPr>
          <p:spPr bwMode="auto">
            <a:xfrm>
              <a:off x="5360433" y="2521983"/>
              <a:ext cx="328134" cy="328134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97" name="Text Placeholder 3"/>
          <p:cNvSpPr txBox="1"/>
          <p:nvPr/>
        </p:nvSpPr>
        <p:spPr>
          <a:xfrm>
            <a:off x="1692918" y="1367594"/>
            <a:ext cx="3956768" cy="40934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en-US" altLang="zh-CN" sz="14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Filter Method (Fisher Criteria)</a:t>
            </a:r>
            <a:endParaRPr lang="en-US" sz="1400" b="1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en-US" altLang="zh-CN" sz="10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Details</a:t>
            </a:r>
            <a:r>
              <a:rPr lang="mr-IN" altLang="zh-CN" sz="10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…</a:t>
            </a:r>
            <a:endParaRPr lang="en-US" sz="105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98" name="Text Placeholder 3"/>
          <p:cNvSpPr txBox="1"/>
          <p:nvPr/>
        </p:nvSpPr>
        <p:spPr>
          <a:xfrm>
            <a:off x="1663699" y="3436429"/>
            <a:ext cx="2105024" cy="40934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en-US" altLang="zh-CN" sz="1400" b="1" dirty="0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Embedded Method</a:t>
            </a:r>
            <a:endParaRPr lang="en-US" sz="1400" b="1" dirty="0">
              <a:solidFill>
                <a:schemeClr val="accent3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en-US" altLang="zh-CN" sz="10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Details</a:t>
            </a:r>
            <a:endParaRPr lang="en-US" sz="105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99" name="Text Placeholder 3"/>
          <p:cNvSpPr txBox="1"/>
          <p:nvPr/>
        </p:nvSpPr>
        <p:spPr>
          <a:xfrm>
            <a:off x="1663699" y="2380486"/>
            <a:ext cx="2777671" cy="40934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en-US" altLang="zh-CN" sz="14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Wrapped method</a:t>
            </a:r>
            <a:endParaRPr lang="en-US" sz="1400" b="1" dirty="0">
              <a:solidFill>
                <a:schemeClr val="accent2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en-US" altLang="zh-CN" sz="105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Details..</a:t>
            </a:r>
            <a:endParaRPr lang="en-US" sz="105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964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97" grpId="0"/>
      <p:bldP spid="98" grpId="0"/>
      <p:bldP spid="9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23018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Feature Selection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TextBox 118"/>
          <p:cNvSpPr txBox="1"/>
          <p:nvPr/>
        </p:nvSpPr>
        <p:spPr>
          <a:xfrm rot="13893932">
            <a:off x="3612431" y="2950865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942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</a:p>
        </p:txBody>
      </p:sp>
      <p:sp>
        <p:nvSpPr>
          <p:cNvPr id="20" name="TextBox 76"/>
          <p:cNvSpPr txBox="1"/>
          <p:nvPr/>
        </p:nvSpPr>
        <p:spPr>
          <a:xfrm>
            <a:off x="4965728" y="2914118"/>
            <a:ext cx="4472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Model Building</a:t>
            </a:r>
            <a:endParaRPr lang="zh-CN" altLang="en-US" sz="300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491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8405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Model Fitting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" name="文本框 18"/>
          <p:cNvSpPr txBox="1"/>
          <p:nvPr/>
        </p:nvSpPr>
        <p:spPr>
          <a:xfrm>
            <a:off x="1567813" y="2150135"/>
            <a:ext cx="1681177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SVM</a:t>
            </a:r>
          </a:p>
        </p:txBody>
      </p:sp>
      <p:sp>
        <p:nvSpPr>
          <p:cNvPr id="26" name="文本框 20"/>
          <p:cNvSpPr txBox="1"/>
          <p:nvPr/>
        </p:nvSpPr>
        <p:spPr>
          <a:xfrm>
            <a:off x="1567813" y="3137450"/>
            <a:ext cx="1681177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LGBM</a:t>
            </a:r>
          </a:p>
        </p:txBody>
      </p:sp>
      <p:sp>
        <p:nvSpPr>
          <p:cNvPr id="27" name="文本框 21"/>
          <p:cNvSpPr txBox="1"/>
          <p:nvPr/>
        </p:nvSpPr>
        <p:spPr>
          <a:xfrm>
            <a:off x="1571046" y="1173617"/>
            <a:ext cx="1519223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Logistic</a:t>
            </a:r>
          </a:p>
        </p:txBody>
      </p:sp>
      <p:sp>
        <p:nvSpPr>
          <p:cNvPr id="43" name="Freeform 1086"/>
          <p:cNvSpPr>
            <a:spLocks noEditPoints="1"/>
          </p:cNvSpPr>
          <p:nvPr/>
        </p:nvSpPr>
        <p:spPr bwMode="auto">
          <a:xfrm>
            <a:off x="3417374" y="2943020"/>
            <a:ext cx="373200" cy="368300"/>
          </a:xfrm>
          <a:custGeom>
            <a:avLst/>
            <a:gdLst>
              <a:gd name="T0" fmla="*/ 50 w 100"/>
              <a:gd name="T1" fmla="*/ 0 h 99"/>
              <a:gd name="T2" fmla="*/ 0 w 100"/>
              <a:gd name="T3" fmla="*/ 49 h 99"/>
              <a:gd name="T4" fmla="*/ 50 w 100"/>
              <a:gd name="T5" fmla="*/ 99 h 99"/>
              <a:gd name="T6" fmla="*/ 100 w 100"/>
              <a:gd name="T7" fmla="*/ 49 h 99"/>
              <a:gd name="T8" fmla="*/ 50 w 100"/>
              <a:gd name="T9" fmla="*/ 0 h 99"/>
              <a:gd name="T10" fmla="*/ 50 w 100"/>
              <a:gd name="T11" fmla="*/ 95 h 99"/>
              <a:gd name="T12" fmla="*/ 4 w 100"/>
              <a:gd name="T13" fmla="*/ 49 h 99"/>
              <a:gd name="T14" fmla="*/ 50 w 100"/>
              <a:gd name="T15" fmla="*/ 4 h 99"/>
              <a:gd name="T16" fmla="*/ 96 w 100"/>
              <a:gd name="T17" fmla="*/ 49 h 99"/>
              <a:gd name="T18" fmla="*/ 50 w 100"/>
              <a:gd name="T19" fmla="*/ 95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0" h="99">
                <a:moveTo>
                  <a:pt x="50" y="0"/>
                </a:moveTo>
                <a:cubicBezTo>
                  <a:pt x="23" y="0"/>
                  <a:pt x="0" y="22"/>
                  <a:pt x="0" y="49"/>
                </a:cubicBezTo>
                <a:cubicBezTo>
                  <a:pt x="0" y="77"/>
                  <a:pt x="23" y="99"/>
                  <a:pt x="50" y="99"/>
                </a:cubicBezTo>
                <a:cubicBezTo>
                  <a:pt x="77" y="99"/>
                  <a:pt x="100" y="77"/>
                  <a:pt x="100" y="49"/>
                </a:cubicBezTo>
                <a:cubicBezTo>
                  <a:pt x="100" y="22"/>
                  <a:pt x="77" y="0"/>
                  <a:pt x="50" y="0"/>
                </a:cubicBezTo>
                <a:close/>
                <a:moveTo>
                  <a:pt x="50" y="95"/>
                </a:moveTo>
                <a:cubicBezTo>
                  <a:pt x="25" y="95"/>
                  <a:pt x="4" y="75"/>
                  <a:pt x="4" y="49"/>
                </a:cubicBezTo>
                <a:cubicBezTo>
                  <a:pt x="4" y="24"/>
                  <a:pt x="25" y="4"/>
                  <a:pt x="50" y="4"/>
                </a:cubicBezTo>
                <a:cubicBezTo>
                  <a:pt x="75" y="4"/>
                  <a:pt x="96" y="24"/>
                  <a:pt x="96" y="49"/>
                </a:cubicBezTo>
                <a:cubicBezTo>
                  <a:pt x="96" y="75"/>
                  <a:pt x="75" y="95"/>
                  <a:pt x="50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TextBox 40"/>
          <p:cNvSpPr txBox="1"/>
          <p:nvPr/>
        </p:nvSpPr>
        <p:spPr>
          <a:xfrm>
            <a:off x="1663679" y="4148916"/>
            <a:ext cx="6406426" cy="302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Add explanation; Pro &amp; Cons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Group 179"/>
          <p:cNvGrpSpPr/>
          <p:nvPr/>
        </p:nvGrpSpPr>
        <p:grpSpPr>
          <a:xfrm>
            <a:off x="894875" y="1230524"/>
            <a:ext cx="468996" cy="455568"/>
            <a:chOff x="630683" y="4190009"/>
            <a:chExt cx="469021" cy="455593"/>
          </a:xfrm>
        </p:grpSpPr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1" name="Group 179"/>
          <p:cNvGrpSpPr/>
          <p:nvPr/>
        </p:nvGrpSpPr>
        <p:grpSpPr>
          <a:xfrm>
            <a:off x="894516" y="2130100"/>
            <a:ext cx="468996" cy="455568"/>
            <a:chOff x="630683" y="4190009"/>
            <a:chExt cx="469021" cy="455593"/>
          </a:xfrm>
        </p:grpSpPr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4" name="Group 179"/>
          <p:cNvGrpSpPr/>
          <p:nvPr/>
        </p:nvGrpSpPr>
        <p:grpSpPr>
          <a:xfrm>
            <a:off x="894516" y="3132180"/>
            <a:ext cx="468996" cy="455568"/>
            <a:chOff x="630683" y="4190009"/>
            <a:chExt cx="469021" cy="455593"/>
          </a:xfrm>
        </p:grpSpPr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3463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3416">
        <p:comb/>
      </p:transition>
    </mc:Choice>
    <mc:Fallback xmlns="">
      <p:transition advTm="341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27" grpId="0"/>
      <p:bldP spid="4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8405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Model Fitting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3" name="Freeform 1086"/>
          <p:cNvSpPr>
            <a:spLocks noEditPoints="1"/>
          </p:cNvSpPr>
          <p:nvPr/>
        </p:nvSpPr>
        <p:spPr bwMode="auto">
          <a:xfrm>
            <a:off x="3417374" y="2943020"/>
            <a:ext cx="373200" cy="368300"/>
          </a:xfrm>
          <a:custGeom>
            <a:avLst/>
            <a:gdLst>
              <a:gd name="T0" fmla="*/ 50 w 100"/>
              <a:gd name="T1" fmla="*/ 0 h 99"/>
              <a:gd name="T2" fmla="*/ 0 w 100"/>
              <a:gd name="T3" fmla="*/ 49 h 99"/>
              <a:gd name="T4" fmla="*/ 50 w 100"/>
              <a:gd name="T5" fmla="*/ 99 h 99"/>
              <a:gd name="T6" fmla="*/ 100 w 100"/>
              <a:gd name="T7" fmla="*/ 49 h 99"/>
              <a:gd name="T8" fmla="*/ 50 w 100"/>
              <a:gd name="T9" fmla="*/ 0 h 99"/>
              <a:gd name="T10" fmla="*/ 50 w 100"/>
              <a:gd name="T11" fmla="*/ 95 h 99"/>
              <a:gd name="T12" fmla="*/ 4 w 100"/>
              <a:gd name="T13" fmla="*/ 49 h 99"/>
              <a:gd name="T14" fmla="*/ 50 w 100"/>
              <a:gd name="T15" fmla="*/ 4 h 99"/>
              <a:gd name="T16" fmla="*/ 96 w 100"/>
              <a:gd name="T17" fmla="*/ 49 h 99"/>
              <a:gd name="T18" fmla="*/ 50 w 100"/>
              <a:gd name="T19" fmla="*/ 95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0" h="99">
                <a:moveTo>
                  <a:pt x="50" y="0"/>
                </a:moveTo>
                <a:cubicBezTo>
                  <a:pt x="23" y="0"/>
                  <a:pt x="0" y="22"/>
                  <a:pt x="0" y="49"/>
                </a:cubicBezTo>
                <a:cubicBezTo>
                  <a:pt x="0" y="77"/>
                  <a:pt x="23" y="99"/>
                  <a:pt x="50" y="99"/>
                </a:cubicBezTo>
                <a:cubicBezTo>
                  <a:pt x="77" y="99"/>
                  <a:pt x="100" y="77"/>
                  <a:pt x="100" y="49"/>
                </a:cubicBezTo>
                <a:cubicBezTo>
                  <a:pt x="100" y="22"/>
                  <a:pt x="77" y="0"/>
                  <a:pt x="50" y="0"/>
                </a:cubicBezTo>
                <a:close/>
                <a:moveTo>
                  <a:pt x="50" y="95"/>
                </a:moveTo>
                <a:cubicBezTo>
                  <a:pt x="25" y="95"/>
                  <a:pt x="4" y="75"/>
                  <a:pt x="4" y="49"/>
                </a:cubicBezTo>
                <a:cubicBezTo>
                  <a:pt x="4" y="24"/>
                  <a:pt x="25" y="4"/>
                  <a:pt x="50" y="4"/>
                </a:cubicBezTo>
                <a:cubicBezTo>
                  <a:pt x="75" y="4"/>
                  <a:pt x="96" y="24"/>
                  <a:pt x="96" y="49"/>
                </a:cubicBezTo>
                <a:cubicBezTo>
                  <a:pt x="96" y="75"/>
                  <a:pt x="75" y="95"/>
                  <a:pt x="50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TextBox 40"/>
          <p:cNvSpPr txBox="1"/>
          <p:nvPr/>
        </p:nvSpPr>
        <p:spPr>
          <a:xfrm>
            <a:off x="1663679" y="4148916"/>
            <a:ext cx="6406426" cy="302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Add explanation; Pro &amp; Cons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318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3416">
        <p:comb/>
      </p:transition>
    </mc:Choice>
    <mc:Fallback xmlns="">
      <p:transition advTm="341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2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Our Pipeline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Group 30"/>
          <p:cNvGrpSpPr/>
          <p:nvPr/>
        </p:nvGrpSpPr>
        <p:grpSpPr>
          <a:xfrm>
            <a:off x="1355271" y="1094014"/>
            <a:ext cx="6645729" cy="2868076"/>
            <a:chOff x="827996" y="1906526"/>
            <a:chExt cx="4551738" cy="2060283"/>
          </a:xfrm>
        </p:grpSpPr>
        <p:grpSp>
          <p:nvGrpSpPr>
            <p:cNvPr id="2" name="Group 337"/>
            <p:cNvGrpSpPr/>
            <p:nvPr/>
          </p:nvGrpSpPr>
          <p:grpSpPr>
            <a:xfrm>
              <a:off x="827996" y="1906526"/>
              <a:ext cx="1647142" cy="1076975"/>
              <a:chOff x="1" y="0"/>
              <a:chExt cx="4392858" cy="2872248"/>
            </a:xfrm>
          </p:grpSpPr>
          <p:sp>
            <p:nvSpPr>
              <p:cNvPr id="3" name="Shape 333"/>
              <p:cNvSpPr/>
              <p:nvPr/>
            </p:nvSpPr>
            <p:spPr>
              <a:xfrm>
                <a:off x="1" y="0"/>
                <a:ext cx="4392858" cy="2872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5030" y="10904"/>
                    </a:lnTo>
                    <a:lnTo>
                      <a:pt x="0" y="21600"/>
                    </a:lnTo>
                    <a:lnTo>
                      <a:pt x="16497" y="21600"/>
                    </a:lnTo>
                    <a:lnTo>
                      <a:pt x="21600" y="10886"/>
                    </a:lnTo>
                    <a:lnTo>
                      <a:pt x="16483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995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" name="Shape 335"/>
              <p:cNvSpPr/>
              <p:nvPr/>
            </p:nvSpPr>
            <p:spPr>
              <a:xfrm>
                <a:off x="1501822" y="887813"/>
                <a:ext cx="2036430" cy="113211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>
                  <a:defRPr sz="2000">
                    <a:solidFill>
                      <a:srgbClr val="FAF9FC"/>
                    </a:solidFill>
                    <a:latin typeface="STIXGeneral-Bold"/>
                    <a:ea typeface="STIXGeneral-Bold"/>
                    <a:cs typeface="STIXGeneral-Bold"/>
                    <a:sym typeface="STIXGeneral-Bold"/>
                  </a:defRPr>
                </a:lvl1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6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Data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6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processing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1" name="Group 342"/>
            <p:cNvGrpSpPr/>
            <p:nvPr/>
          </p:nvGrpSpPr>
          <p:grpSpPr>
            <a:xfrm>
              <a:off x="2262573" y="1906526"/>
              <a:ext cx="1647142" cy="1076975"/>
              <a:chOff x="0" y="0"/>
              <a:chExt cx="4392859" cy="2872248"/>
            </a:xfrm>
            <a:solidFill>
              <a:srgbClr val="E60000"/>
            </a:solidFill>
          </p:grpSpPr>
          <p:sp>
            <p:nvSpPr>
              <p:cNvPr id="12" name="Shape 338"/>
              <p:cNvSpPr/>
              <p:nvPr/>
            </p:nvSpPr>
            <p:spPr>
              <a:xfrm>
                <a:off x="0" y="0"/>
                <a:ext cx="4392859" cy="2872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5030" y="10904"/>
                    </a:lnTo>
                    <a:lnTo>
                      <a:pt x="0" y="21600"/>
                    </a:lnTo>
                    <a:lnTo>
                      <a:pt x="16497" y="21600"/>
                    </a:lnTo>
                    <a:lnTo>
                      <a:pt x="21600" y="10886"/>
                    </a:lnTo>
                    <a:lnTo>
                      <a:pt x="16483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995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3" name="Shape 340"/>
              <p:cNvSpPr/>
              <p:nvPr/>
            </p:nvSpPr>
            <p:spPr>
              <a:xfrm>
                <a:off x="1194479" y="1289712"/>
                <a:ext cx="2852436" cy="4318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2000">
                    <a:solidFill>
                      <a:srgbClr val="FAF9FC"/>
                    </a:solidFill>
                    <a:latin typeface="STIXGeneral-Bold"/>
                    <a:ea typeface="STIXGeneral-Bold"/>
                    <a:cs typeface="STIXGeneral-Bold"/>
                    <a:sym typeface="STIXGeneral-Bold"/>
                  </a:defRPr>
                </a:lvl1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6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Feature selection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4" name="Group 347"/>
            <p:cNvGrpSpPr/>
            <p:nvPr/>
          </p:nvGrpSpPr>
          <p:grpSpPr>
            <a:xfrm>
              <a:off x="3732592" y="1906526"/>
              <a:ext cx="1647142" cy="1076975"/>
              <a:chOff x="0" y="0"/>
              <a:chExt cx="4392859" cy="2872248"/>
            </a:xfrm>
          </p:grpSpPr>
          <p:sp>
            <p:nvSpPr>
              <p:cNvPr id="15" name="Shape 343"/>
              <p:cNvSpPr/>
              <p:nvPr/>
            </p:nvSpPr>
            <p:spPr>
              <a:xfrm>
                <a:off x="0" y="0"/>
                <a:ext cx="4392859" cy="2872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5030" y="10904"/>
                    </a:lnTo>
                    <a:lnTo>
                      <a:pt x="0" y="21600"/>
                    </a:lnTo>
                    <a:lnTo>
                      <a:pt x="16497" y="21600"/>
                    </a:lnTo>
                    <a:lnTo>
                      <a:pt x="21600" y="10886"/>
                    </a:lnTo>
                    <a:lnTo>
                      <a:pt x="16483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995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6" name="Shape 345"/>
              <p:cNvSpPr/>
              <p:nvPr/>
            </p:nvSpPr>
            <p:spPr>
              <a:xfrm>
                <a:off x="1086541" y="1289712"/>
                <a:ext cx="2972476" cy="4318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2000">
                    <a:solidFill>
                      <a:srgbClr val="FAF9FC"/>
                    </a:solidFill>
                    <a:latin typeface="STIXGeneral-Bold"/>
                    <a:ea typeface="STIXGeneral-Bold"/>
                    <a:cs typeface="STIXGeneral-Bold"/>
                    <a:sym typeface="STIXGeneral-Bold"/>
                  </a:defRPr>
                </a:lvl1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6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Model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6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 Fitting</a:t>
                </a:r>
                <a:endParaRPr lang="zh-CN" altLang="en-US" sz="1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7" name="Group 360"/>
            <p:cNvGrpSpPr/>
            <p:nvPr/>
          </p:nvGrpSpPr>
          <p:grpSpPr>
            <a:xfrm>
              <a:off x="1492098" y="2829580"/>
              <a:ext cx="318938" cy="318938"/>
              <a:chOff x="0" y="0"/>
              <a:chExt cx="850594" cy="850594"/>
            </a:xfrm>
          </p:grpSpPr>
          <p:sp>
            <p:nvSpPr>
              <p:cNvPr id="28" name="Shape 358"/>
              <p:cNvSpPr/>
              <p:nvPr/>
            </p:nvSpPr>
            <p:spPr>
              <a:xfrm>
                <a:off x="0" y="0"/>
                <a:ext cx="850594" cy="8505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50800" cap="flat">
                <a:solidFill>
                  <a:srgbClr val="FBF9FC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775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9" name="Shape 359"/>
              <p:cNvSpPr/>
              <p:nvPr/>
            </p:nvSpPr>
            <p:spPr>
              <a:xfrm>
                <a:off x="300082" y="114147"/>
                <a:ext cx="250430" cy="6223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>
                <a:lvl1pPr>
                  <a:defRPr sz="3200" b="1">
                    <a:solidFill>
                      <a:srgbClr val="FAF9FC"/>
                    </a:solidFill>
                    <a:latin typeface="Oxygen"/>
                    <a:ea typeface="Oxygen"/>
                    <a:cs typeface="Oxygen"/>
                    <a:sym typeface="Oxygen"/>
                  </a:defRPr>
                </a:lvl1pPr>
              </a:lstStyle>
              <a:p>
                <a:pPr lvl="0" algn="ctr">
                  <a:lnSpc>
                    <a:spcPct val="120000"/>
                  </a:lnSpc>
                  <a:defRPr sz="1800" b="0">
                    <a:solidFill>
                      <a:srgbClr val="000000"/>
                    </a:solidFill>
                  </a:defRPr>
                </a:pPr>
                <a:r>
                  <a:rPr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1</a:t>
                </a:r>
              </a:p>
            </p:txBody>
          </p:sp>
        </p:grpSp>
        <p:grpSp>
          <p:nvGrpSpPr>
            <p:cNvPr id="19" name="Group 363"/>
            <p:cNvGrpSpPr/>
            <p:nvPr/>
          </p:nvGrpSpPr>
          <p:grpSpPr>
            <a:xfrm>
              <a:off x="2929702" y="2829580"/>
              <a:ext cx="318938" cy="318938"/>
              <a:chOff x="0" y="0"/>
              <a:chExt cx="850594" cy="850594"/>
            </a:xfrm>
            <a:solidFill>
              <a:srgbClr val="E60000"/>
            </a:solidFill>
          </p:grpSpPr>
          <p:sp>
            <p:nvSpPr>
              <p:cNvPr id="20" name="Shape 361"/>
              <p:cNvSpPr/>
              <p:nvPr/>
            </p:nvSpPr>
            <p:spPr>
              <a:xfrm>
                <a:off x="0" y="0"/>
                <a:ext cx="850594" cy="8505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50800" cap="flat">
                <a:solidFill>
                  <a:srgbClr val="FBF9FC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775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2" name="Shape 362"/>
              <p:cNvSpPr/>
              <p:nvPr/>
            </p:nvSpPr>
            <p:spPr>
              <a:xfrm>
                <a:off x="331496" y="179738"/>
                <a:ext cx="187980" cy="4911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>
                  <a:defRPr sz="3200" b="1">
                    <a:solidFill>
                      <a:srgbClr val="FAF9FC"/>
                    </a:solidFill>
                    <a:latin typeface="Oxygen"/>
                    <a:ea typeface="Oxygen"/>
                    <a:cs typeface="Oxygen"/>
                    <a:sym typeface="Oxygen"/>
                  </a:defRPr>
                </a:lvl1pPr>
              </a:lstStyle>
              <a:p>
                <a:pPr lvl="0" algn="ctr">
                  <a:lnSpc>
                    <a:spcPct val="120000"/>
                  </a:lnSpc>
                  <a:defRPr sz="1800" b="0">
                    <a:solidFill>
                      <a:srgbClr val="000000"/>
                    </a:solidFill>
                  </a:defRPr>
                </a:pPr>
                <a:r>
                  <a:rPr sz="995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2</a:t>
                </a:r>
              </a:p>
            </p:txBody>
          </p:sp>
        </p:grpSp>
        <p:grpSp>
          <p:nvGrpSpPr>
            <p:cNvPr id="33" name="Group 366"/>
            <p:cNvGrpSpPr/>
            <p:nvPr/>
          </p:nvGrpSpPr>
          <p:grpSpPr>
            <a:xfrm>
              <a:off x="4396694" y="2829580"/>
              <a:ext cx="318938" cy="318938"/>
              <a:chOff x="0" y="0"/>
              <a:chExt cx="850594" cy="850594"/>
            </a:xfrm>
          </p:grpSpPr>
          <p:sp>
            <p:nvSpPr>
              <p:cNvPr id="34" name="Shape 364"/>
              <p:cNvSpPr/>
              <p:nvPr/>
            </p:nvSpPr>
            <p:spPr>
              <a:xfrm>
                <a:off x="0" y="0"/>
                <a:ext cx="850594" cy="8505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50800" cap="flat">
                <a:solidFill>
                  <a:srgbClr val="FBF9FC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>
                  <a:lnSpc>
                    <a:spcPct val="120000"/>
                  </a:lnSpc>
                  <a:defRPr sz="11200"/>
                </a:pPr>
                <a:endParaRPr sz="775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5" name="Shape 365"/>
              <p:cNvSpPr/>
              <p:nvPr/>
            </p:nvSpPr>
            <p:spPr>
              <a:xfrm>
                <a:off x="331496" y="179738"/>
                <a:ext cx="187980" cy="4911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>
                <a:lvl1pPr>
                  <a:defRPr sz="3200" b="1">
                    <a:solidFill>
                      <a:srgbClr val="FAF9FC"/>
                    </a:solidFill>
                    <a:latin typeface="Oxygen"/>
                    <a:ea typeface="Oxygen"/>
                    <a:cs typeface="Oxygen"/>
                    <a:sym typeface="Oxygen"/>
                  </a:defRPr>
                </a:lvl1pPr>
              </a:lstStyle>
              <a:p>
                <a:pPr lvl="0" algn="ctr">
                  <a:lnSpc>
                    <a:spcPct val="120000"/>
                  </a:lnSpc>
                  <a:defRPr sz="1800" b="0">
                    <a:solidFill>
                      <a:srgbClr val="000000"/>
                    </a:solidFill>
                  </a:defRPr>
                </a:pPr>
                <a:r>
                  <a:rPr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3</a:t>
                </a:r>
              </a:p>
            </p:txBody>
          </p:sp>
        </p:grpSp>
        <p:sp>
          <p:nvSpPr>
            <p:cNvPr id="43" name="Shape 373"/>
            <p:cNvSpPr/>
            <p:nvPr/>
          </p:nvSpPr>
          <p:spPr>
            <a:xfrm>
              <a:off x="991039" y="3409659"/>
              <a:ext cx="1283497" cy="5571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20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just">
                <a:lnSpc>
                  <a:spcPct val="120000"/>
                </a:lnSpc>
              </a:pPr>
              <a:r>
                <a:rPr lang="en-US" altLang="zh-CN" sz="1400" dirty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List methods could be used here for each step</a:t>
              </a:r>
            </a:p>
          </p:txBody>
        </p:sp>
        <p:sp>
          <p:nvSpPr>
            <p:cNvPr id="24" name="Shape 376"/>
            <p:cNvSpPr/>
            <p:nvPr/>
          </p:nvSpPr>
          <p:spPr>
            <a:xfrm>
              <a:off x="2456624" y="3409659"/>
              <a:ext cx="1283497" cy="3979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20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just">
                <a:lnSpc>
                  <a:spcPct val="120000"/>
                </a:lnSpc>
              </a:pPr>
              <a:r>
                <a:rPr lang="en-US" altLang="zh-CN" sz="100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1.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zh-CN" sz="100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2.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zh-CN" sz="100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3</a:t>
              </a:r>
            </a:p>
          </p:txBody>
        </p:sp>
        <p:sp>
          <p:nvSpPr>
            <p:cNvPr id="25" name="Shape 379"/>
            <p:cNvSpPr/>
            <p:nvPr/>
          </p:nvSpPr>
          <p:spPr>
            <a:xfrm>
              <a:off x="3896626" y="3409659"/>
              <a:ext cx="1283497" cy="3979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20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just">
                <a:lnSpc>
                  <a:spcPct val="120000"/>
                </a:lnSpc>
              </a:pPr>
              <a:r>
                <a:rPr lang="en-US" altLang="zh-CN" sz="100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1.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zh-CN" sz="100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2.</a:t>
              </a:r>
            </a:p>
            <a:p>
              <a:pPr algn="just">
                <a:lnSpc>
                  <a:spcPct val="120000"/>
                </a:lnSpc>
              </a:pPr>
              <a:r>
                <a:rPr lang="en-US" altLang="zh-CN" sz="100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3.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859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95">
        <p:comb/>
      </p:transition>
    </mc:Choice>
    <mc:Fallback xmlns="">
      <p:transition advTm="2995">
        <p:comb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05</a:t>
            </a:r>
          </a:p>
        </p:txBody>
      </p:sp>
      <p:sp>
        <p:nvSpPr>
          <p:cNvPr id="20" name="TextBox 76"/>
          <p:cNvSpPr txBox="1"/>
          <p:nvPr/>
        </p:nvSpPr>
        <p:spPr>
          <a:xfrm>
            <a:off x="5072623" y="2839091"/>
            <a:ext cx="4472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Summary</a:t>
            </a:r>
            <a:endParaRPr lang="zh-CN" altLang="en-US" sz="300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566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725295" y="2165932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58171" y="1015202"/>
            <a:ext cx="3659954" cy="224852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1047228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7" name="Group 6"/>
          <p:cNvGrpSpPr/>
          <p:nvPr/>
        </p:nvGrpSpPr>
        <p:grpSpPr>
          <a:xfrm>
            <a:off x="4762339" y="1250714"/>
            <a:ext cx="3659954" cy="2642072"/>
            <a:chOff x="4763491" y="1398879"/>
            <a:chExt cx="3312515" cy="2642072"/>
          </a:xfrm>
        </p:grpSpPr>
        <p:grpSp>
          <p:nvGrpSpPr>
            <p:cNvPr id="29" name="组合 28"/>
            <p:cNvGrpSpPr/>
            <p:nvPr/>
          </p:nvGrpSpPr>
          <p:grpSpPr>
            <a:xfrm>
              <a:off x="4763491" y="1398879"/>
              <a:ext cx="3282848" cy="679133"/>
              <a:chOff x="4271062" y="2041523"/>
              <a:chExt cx="4377131" cy="905509"/>
            </a:xfrm>
          </p:grpSpPr>
          <p:sp>
            <p:nvSpPr>
              <p:cNvPr id="30" name="MH_Number_1">
                <a:hlinkClick r:id="rId8" action="ppaction://hlinksldjump"/>
              </p:cNvPr>
              <p:cNvSpPr/>
              <p:nvPr>
                <p:custDataLst>
                  <p:tags r:id="rId4"/>
                </p:custDataLst>
              </p:nvPr>
            </p:nvSpPr>
            <p:spPr>
              <a:xfrm rot="19752126">
                <a:off x="4271062" y="2041523"/>
                <a:ext cx="656537" cy="573770"/>
              </a:xfrm>
              <a:custGeom>
                <a:avLst/>
                <a:gdLst>
                  <a:gd name="connsiteX0" fmla="*/ 279534 w 544042"/>
                  <a:gd name="connsiteY0" fmla="*/ 0 h 475457"/>
                  <a:gd name="connsiteX1" fmla="*/ 544042 w 544042"/>
                  <a:gd name="connsiteY1" fmla="*/ 475457 h 475457"/>
                  <a:gd name="connsiteX2" fmla="*/ 0 w 544042"/>
                  <a:gd name="connsiteY2" fmla="*/ 468961 h 475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4042" h="475457">
                    <a:moveTo>
                      <a:pt x="279534" y="0"/>
                    </a:moveTo>
                    <a:lnTo>
                      <a:pt x="544042" y="475457"/>
                    </a:lnTo>
                    <a:lnTo>
                      <a:pt x="0" y="468961"/>
                    </a:lnTo>
                    <a:close/>
                  </a:path>
                </a:pathLst>
              </a:custGeom>
              <a:solidFill>
                <a:srgbClr val="198699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135000" rIns="0" bIns="0" rtlCol="0" anchor="ctr">
                <a:normAutofit/>
              </a:bodyPr>
              <a:lstStyle/>
              <a:p>
                <a:pPr algn="ctr"/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5104893" y="2085258"/>
                <a:ext cx="3543300" cy="8617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Objective and Dataset</a:t>
                </a:r>
                <a:endPara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4763491" y="2129358"/>
              <a:ext cx="3254990" cy="430328"/>
              <a:chOff x="4271062" y="3015493"/>
              <a:chExt cx="4339987" cy="573770"/>
            </a:xfrm>
          </p:grpSpPr>
          <p:sp>
            <p:nvSpPr>
              <p:cNvPr id="2" name="MH_Number_2">
                <a:hlinkClick r:id="rId9" action="ppaction://hlinksldjump"/>
              </p:cNvPr>
              <p:cNvSpPr/>
              <p:nvPr>
                <p:custDataLst>
                  <p:tags r:id="rId3"/>
                </p:custDataLst>
              </p:nvPr>
            </p:nvSpPr>
            <p:spPr>
              <a:xfrm rot="19752126">
                <a:off x="4271062" y="3015493"/>
                <a:ext cx="656537" cy="573770"/>
              </a:xfrm>
              <a:custGeom>
                <a:avLst/>
                <a:gdLst>
                  <a:gd name="connsiteX0" fmla="*/ 279534 w 544042"/>
                  <a:gd name="connsiteY0" fmla="*/ 0 h 475457"/>
                  <a:gd name="connsiteX1" fmla="*/ 544042 w 544042"/>
                  <a:gd name="connsiteY1" fmla="*/ 475457 h 475457"/>
                  <a:gd name="connsiteX2" fmla="*/ 0 w 544042"/>
                  <a:gd name="connsiteY2" fmla="*/ 468961 h 475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4042" h="475457">
                    <a:moveTo>
                      <a:pt x="279534" y="0"/>
                    </a:moveTo>
                    <a:lnTo>
                      <a:pt x="544042" y="475457"/>
                    </a:lnTo>
                    <a:lnTo>
                      <a:pt x="0" y="468961"/>
                    </a:lnTo>
                    <a:close/>
                  </a:path>
                </a:pathLst>
              </a:custGeom>
              <a:solidFill>
                <a:srgbClr val="2C9C4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135000" rIns="0" bIns="0" rtlCol="0" anchor="ctr">
                <a:normAutofit/>
              </a:bodyPr>
              <a:lstStyle/>
              <a:p>
                <a:pPr algn="ctr"/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5067749" y="3076480"/>
                <a:ext cx="3543300" cy="4910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b="1" i="0" u="none" strike="noStrike" kern="1200" cap="none" spc="0" normalizeH="0" baseline="0" dirty="0">
                    <a:ln>
                      <a:noFill/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Methodology</a:t>
                </a:r>
                <a:endPara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4763491" y="2859832"/>
              <a:ext cx="3292000" cy="439798"/>
              <a:chOff x="4271062" y="3989463"/>
              <a:chExt cx="4389333" cy="586397"/>
            </a:xfrm>
          </p:grpSpPr>
          <p:sp>
            <p:nvSpPr>
              <p:cNvPr id="40" name="MH_Number_3">
                <a:hlinkClick r:id="rId10" action="ppaction://hlinksldjump"/>
              </p:cNvPr>
              <p:cNvSpPr/>
              <p:nvPr>
                <p:custDataLst>
                  <p:tags r:id="rId2"/>
                </p:custDataLst>
              </p:nvPr>
            </p:nvSpPr>
            <p:spPr>
              <a:xfrm rot="19752126">
                <a:off x="4271062" y="3989463"/>
                <a:ext cx="656537" cy="573770"/>
              </a:xfrm>
              <a:custGeom>
                <a:avLst/>
                <a:gdLst>
                  <a:gd name="connsiteX0" fmla="*/ 279534 w 544042"/>
                  <a:gd name="connsiteY0" fmla="*/ 0 h 475457"/>
                  <a:gd name="connsiteX1" fmla="*/ 544042 w 544042"/>
                  <a:gd name="connsiteY1" fmla="*/ 475457 h 475457"/>
                  <a:gd name="connsiteX2" fmla="*/ 0 w 544042"/>
                  <a:gd name="connsiteY2" fmla="*/ 468961 h 475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4042" h="475457">
                    <a:moveTo>
                      <a:pt x="279534" y="0"/>
                    </a:moveTo>
                    <a:lnTo>
                      <a:pt x="544042" y="475457"/>
                    </a:lnTo>
                    <a:lnTo>
                      <a:pt x="0" y="468961"/>
                    </a:lnTo>
                    <a:close/>
                  </a:path>
                </a:pathLst>
              </a:custGeom>
              <a:solidFill>
                <a:srgbClr val="198699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135000" rIns="0" bIns="0" rtlCol="0" anchor="ctr">
                <a:normAutofit/>
              </a:bodyPr>
              <a:lstStyle/>
              <a:p>
                <a:pPr algn="ctr"/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5117095" y="4084794"/>
                <a:ext cx="3543300" cy="4910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Results</a:t>
                </a:r>
                <a:endParaRPr kumimoji="0" lang="zh-CN" altLang="en-US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4763491" y="3590317"/>
              <a:ext cx="3312515" cy="450634"/>
              <a:chOff x="4271062" y="4963433"/>
              <a:chExt cx="4416687" cy="600844"/>
            </a:xfrm>
          </p:grpSpPr>
          <p:sp>
            <p:nvSpPr>
              <p:cNvPr id="45" name="MH_Number_4">
                <a:hlinkClick r:id="rId11" action="ppaction://hlinksldjump"/>
              </p:cNvPr>
              <p:cNvSpPr/>
              <p:nvPr>
                <p:custDataLst>
                  <p:tags r:id="rId1"/>
                </p:custDataLst>
              </p:nvPr>
            </p:nvSpPr>
            <p:spPr>
              <a:xfrm rot="19752126">
                <a:off x="4271062" y="4963433"/>
                <a:ext cx="656537" cy="573770"/>
              </a:xfrm>
              <a:custGeom>
                <a:avLst/>
                <a:gdLst>
                  <a:gd name="connsiteX0" fmla="*/ 279534 w 544042"/>
                  <a:gd name="connsiteY0" fmla="*/ 0 h 475457"/>
                  <a:gd name="connsiteX1" fmla="*/ 544042 w 544042"/>
                  <a:gd name="connsiteY1" fmla="*/ 475457 h 475457"/>
                  <a:gd name="connsiteX2" fmla="*/ 0 w 544042"/>
                  <a:gd name="connsiteY2" fmla="*/ 468961 h 4754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4042" h="475457">
                    <a:moveTo>
                      <a:pt x="279534" y="0"/>
                    </a:moveTo>
                    <a:lnTo>
                      <a:pt x="544042" y="475457"/>
                    </a:lnTo>
                    <a:lnTo>
                      <a:pt x="0" y="468961"/>
                    </a:lnTo>
                    <a:close/>
                  </a:path>
                </a:pathLst>
              </a:custGeom>
              <a:solidFill>
                <a:srgbClr val="2C9C4D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135000" rIns="0" bIns="0" rtlCol="0" anchor="ctr">
                <a:normAutofit/>
              </a:bodyPr>
              <a:lstStyle/>
              <a:p>
                <a:pPr algn="ctr"/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  <p:sp>
            <p:nvSpPr>
              <p:cNvPr id="47" name="文本框 46"/>
              <p:cNvSpPr txBox="1"/>
              <p:nvPr/>
            </p:nvSpPr>
            <p:spPr>
              <a:xfrm>
                <a:off x="5144449" y="5073211"/>
                <a:ext cx="3543300" cy="4910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lvl="0">
                  <a:defRPr/>
                </a:pPr>
                <a:r>
                  <a:rPr lang="en-US" altLang="zh-CN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Future works</a:t>
                </a:r>
                <a:endPara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37751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Summary-Result Comparison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Group 86"/>
          <p:cNvGrpSpPr/>
          <p:nvPr/>
        </p:nvGrpSpPr>
        <p:grpSpPr>
          <a:xfrm>
            <a:off x="800101" y="1265688"/>
            <a:ext cx="2181225" cy="757238"/>
            <a:chOff x="1143000" y="1201738"/>
            <a:chExt cx="2181225" cy="757238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4" name="Freeform 14"/>
            <p:cNvSpPr>
              <a:spLocks noEditPoints="1"/>
            </p:cNvSpPr>
            <p:nvPr/>
          </p:nvSpPr>
          <p:spPr bwMode="auto">
            <a:xfrm>
              <a:off x="2632075" y="1201738"/>
              <a:ext cx="692150" cy="757238"/>
            </a:xfrm>
            <a:custGeom>
              <a:avLst/>
              <a:gdLst/>
              <a:ahLst/>
              <a:cxnLst>
                <a:cxn ang="0">
                  <a:pos x="0" y="250"/>
                </a:cxn>
                <a:cxn ang="0">
                  <a:pos x="228" y="500"/>
                </a:cxn>
                <a:cxn ang="0">
                  <a:pos x="457" y="250"/>
                </a:cxn>
                <a:cxn ang="0">
                  <a:pos x="228" y="0"/>
                </a:cxn>
                <a:cxn ang="0">
                  <a:pos x="0" y="250"/>
                </a:cxn>
                <a:cxn ang="0">
                  <a:pos x="60" y="250"/>
                </a:cxn>
                <a:cxn ang="0">
                  <a:pos x="228" y="66"/>
                </a:cxn>
                <a:cxn ang="0">
                  <a:pos x="397" y="250"/>
                </a:cxn>
                <a:cxn ang="0">
                  <a:pos x="228" y="434"/>
                </a:cxn>
                <a:cxn ang="0">
                  <a:pos x="60" y="250"/>
                </a:cxn>
              </a:cxnLst>
              <a:rect l="0" t="0" r="r" b="b"/>
              <a:pathLst>
                <a:path w="457" h="500">
                  <a:moveTo>
                    <a:pt x="0" y="250"/>
                  </a:moveTo>
                  <a:cubicBezTo>
                    <a:pt x="0" y="388"/>
                    <a:pt x="102" y="500"/>
                    <a:pt x="228" y="500"/>
                  </a:cubicBezTo>
                  <a:cubicBezTo>
                    <a:pt x="355" y="500"/>
                    <a:pt x="457" y="388"/>
                    <a:pt x="457" y="250"/>
                  </a:cubicBezTo>
                  <a:cubicBezTo>
                    <a:pt x="457" y="112"/>
                    <a:pt x="355" y="0"/>
                    <a:pt x="228" y="0"/>
                  </a:cubicBezTo>
                  <a:cubicBezTo>
                    <a:pt x="102" y="0"/>
                    <a:pt x="0" y="112"/>
                    <a:pt x="0" y="250"/>
                  </a:cubicBezTo>
                  <a:close/>
                  <a:moveTo>
                    <a:pt x="60" y="250"/>
                  </a:moveTo>
                  <a:cubicBezTo>
                    <a:pt x="60" y="148"/>
                    <a:pt x="135" y="66"/>
                    <a:pt x="228" y="66"/>
                  </a:cubicBezTo>
                  <a:cubicBezTo>
                    <a:pt x="321" y="66"/>
                    <a:pt x="397" y="148"/>
                    <a:pt x="397" y="250"/>
                  </a:cubicBezTo>
                  <a:cubicBezTo>
                    <a:pt x="397" y="352"/>
                    <a:pt x="321" y="434"/>
                    <a:pt x="228" y="434"/>
                  </a:cubicBezTo>
                  <a:cubicBezTo>
                    <a:pt x="135" y="434"/>
                    <a:pt x="60" y="352"/>
                    <a:pt x="60" y="25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2" name="Freeform 15"/>
            <p:cNvSpPr/>
            <p:nvPr/>
          </p:nvSpPr>
          <p:spPr bwMode="auto">
            <a:xfrm>
              <a:off x="2416175" y="1416050"/>
              <a:ext cx="290513" cy="333375"/>
            </a:xfrm>
            <a:custGeom>
              <a:avLst/>
              <a:gdLst/>
              <a:ahLst/>
              <a:cxnLst>
                <a:cxn ang="0">
                  <a:pos x="192" y="58"/>
                </a:cxn>
                <a:cxn ang="0">
                  <a:pos x="134" y="0"/>
                </a:cxn>
                <a:cxn ang="0">
                  <a:pos x="58" y="0"/>
                </a:cxn>
                <a:cxn ang="0">
                  <a:pos x="0" y="58"/>
                </a:cxn>
                <a:cxn ang="0">
                  <a:pos x="0" y="162"/>
                </a:cxn>
                <a:cxn ang="0">
                  <a:pos x="58" y="220"/>
                </a:cxn>
                <a:cxn ang="0">
                  <a:pos x="134" y="220"/>
                </a:cxn>
                <a:cxn ang="0">
                  <a:pos x="192" y="162"/>
                </a:cxn>
                <a:cxn ang="0">
                  <a:pos x="192" y="58"/>
                </a:cxn>
              </a:cxnLst>
              <a:rect l="0" t="0" r="r" b="b"/>
              <a:pathLst>
                <a:path w="192" h="220">
                  <a:moveTo>
                    <a:pt x="192" y="58"/>
                  </a:moveTo>
                  <a:cubicBezTo>
                    <a:pt x="192" y="26"/>
                    <a:pt x="166" y="0"/>
                    <a:pt x="134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94"/>
                    <a:pt x="26" y="220"/>
                    <a:pt x="58" y="220"/>
                  </a:cubicBezTo>
                  <a:cubicBezTo>
                    <a:pt x="134" y="220"/>
                    <a:pt x="134" y="220"/>
                    <a:pt x="134" y="220"/>
                  </a:cubicBezTo>
                  <a:cubicBezTo>
                    <a:pt x="166" y="220"/>
                    <a:pt x="192" y="194"/>
                    <a:pt x="192" y="162"/>
                  </a:cubicBezTo>
                  <a:lnTo>
                    <a:pt x="192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" name="Freeform 16"/>
            <p:cNvSpPr/>
            <p:nvPr/>
          </p:nvSpPr>
          <p:spPr bwMode="auto">
            <a:xfrm>
              <a:off x="1143000" y="1530350"/>
              <a:ext cx="1381125" cy="115888"/>
            </a:xfrm>
            <a:custGeom>
              <a:avLst/>
              <a:gdLst/>
              <a:ahLst/>
              <a:cxnLst>
                <a:cxn ang="0">
                  <a:pos x="912" y="37"/>
                </a:cxn>
                <a:cxn ang="0">
                  <a:pos x="875" y="0"/>
                </a:cxn>
                <a:cxn ang="0">
                  <a:pos x="37" y="0"/>
                </a:cxn>
                <a:cxn ang="0">
                  <a:pos x="0" y="37"/>
                </a:cxn>
                <a:cxn ang="0">
                  <a:pos x="0" y="39"/>
                </a:cxn>
                <a:cxn ang="0">
                  <a:pos x="37" y="76"/>
                </a:cxn>
                <a:cxn ang="0">
                  <a:pos x="875" y="76"/>
                </a:cxn>
                <a:cxn ang="0">
                  <a:pos x="912" y="39"/>
                </a:cxn>
                <a:cxn ang="0">
                  <a:pos x="912" y="37"/>
                </a:cxn>
              </a:cxnLst>
              <a:rect l="0" t="0" r="r" b="b"/>
              <a:pathLst>
                <a:path w="912" h="76">
                  <a:moveTo>
                    <a:pt x="912" y="37"/>
                  </a:moveTo>
                  <a:cubicBezTo>
                    <a:pt x="912" y="17"/>
                    <a:pt x="895" y="0"/>
                    <a:pt x="875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59"/>
                    <a:pt x="17" y="76"/>
                    <a:pt x="37" y="76"/>
                  </a:cubicBezTo>
                  <a:cubicBezTo>
                    <a:pt x="875" y="76"/>
                    <a:pt x="875" y="76"/>
                    <a:pt x="875" y="76"/>
                  </a:cubicBezTo>
                  <a:cubicBezTo>
                    <a:pt x="895" y="76"/>
                    <a:pt x="912" y="59"/>
                    <a:pt x="912" y="39"/>
                  </a:cubicBezTo>
                  <a:lnTo>
                    <a:pt x="912" y="3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7" name="Freeform 17"/>
            <p:cNvSpPr/>
            <p:nvPr/>
          </p:nvSpPr>
          <p:spPr bwMode="auto">
            <a:xfrm>
              <a:off x="1597025" y="1493838"/>
              <a:ext cx="73025" cy="206375"/>
            </a:xfrm>
            <a:custGeom>
              <a:avLst/>
              <a:gdLst/>
              <a:ahLst/>
              <a:cxnLst>
                <a:cxn ang="0">
                  <a:pos x="48" y="23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0" y="23"/>
                </a:cxn>
                <a:cxn ang="0">
                  <a:pos x="0" y="113"/>
                </a:cxn>
                <a:cxn ang="0">
                  <a:pos x="23" y="136"/>
                </a:cxn>
                <a:cxn ang="0">
                  <a:pos x="25" y="136"/>
                </a:cxn>
                <a:cxn ang="0">
                  <a:pos x="48" y="113"/>
                </a:cxn>
                <a:cxn ang="0">
                  <a:pos x="48" y="23"/>
                </a:cxn>
              </a:cxnLst>
              <a:rect l="0" t="0" r="r" b="b"/>
              <a:pathLst>
                <a:path w="48" h="136">
                  <a:moveTo>
                    <a:pt x="48" y="23"/>
                  </a:moveTo>
                  <a:cubicBezTo>
                    <a:pt x="48" y="10"/>
                    <a:pt x="38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26"/>
                    <a:pt x="10" y="136"/>
                    <a:pt x="23" y="136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38" y="136"/>
                    <a:pt x="48" y="126"/>
                    <a:pt x="48" y="113"/>
                  </a:cubicBezTo>
                  <a:lnTo>
                    <a:pt x="48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8" name="Freeform 18"/>
            <p:cNvSpPr/>
            <p:nvPr/>
          </p:nvSpPr>
          <p:spPr bwMode="auto">
            <a:xfrm>
              <a:off x="1233488" y="1620838"/>
              <a:ext cx="260350" cy="255588"/>
            </a:xfrm>
            <a:custGeom>
              <a:avLst/>
              <a:gdLst/>
              <a:ahLst/>
              <a:cxnLst>
                <a:cxn ang="0">
                  <a:pos x="45" y="0"/>
                </a:cxn>
                <a:cxn ang="0">
                  <a:pos x="128" y="0"/>
                </a:cxn>
                <a:cxn ang="0">
                  <a:pos x="172" y="42"/>
                </a:cxn>
                <a:cxn ang="0">
                  <a:pos x="172" y="121"/>
                </a:cxn>
                <a:cxn ang="0">
                  <a:pos x="140" y="164"/>
                </a:cxn>
                <a:cxn ang="0">
                  <a:pos x="140" y="91"/>
                </a:cxn>
                <a:cxn ang="0">
                  <a:pos x="120" y="72"/>
                </a:cxn>
                <a:cxn ang="0">
                  <a:pos x="118" y="72"/>
                </a:cxn>
                <a:cxn ang="0">
                  <a:pos x="100" y="91"/>
                </a:cxn>
                <a:cxn ang="0">
                  <a:pos x="100" y="168"/>
                </a:cxn>
                <a:cxn ang="0">
                  <a:pos x="64" y="168"/>
                </a:cxn>
                <a:cxn ang="0">
                  <a:pos x="64" y="91"/>
                </a:cxn>
                <a:cxn ang="0">
                  <a:pos x="45" y="72"/>
                </a:cxn>
                <a:cxn ang="0">
                  <a:pos x="43" y="72"/>
                </a:cxn>
                <a:cxn ang="0">
                  <a:pos x="24" y="91"/>
                </a:cxn>
                <a:cxn ang="0">
                  <a:pos x="24" y="162"/>
                </a:cxn>
                <a:cxn ang="0">
                  <a:pos x="0" y="121"/>
                </a:cxn>
                <a:cxn ang="0">
                  <a:pos x="0" y="42"/>
                </a:cxn>
                <a:cxn ang="0">
                  <a:pos x="45" y="0"/>
                </a:cxn>
              </a:cxnLst>
              <a:rect l="0" t="0" r="r" b="b"/>
              <a:pathLst>
                <a:path w="172" h="168">
                  <a:moveTo>
                    <a:pt x="45" y="0"/>
                  </a:moveTo>
                  <a:cubicBezTo>
                    <a:pt x="128" y="0"/>
                    <a:pt x="128" y="0"/>
                    <a:pt x="128" y="0"/>
                  </a:cubicBezTo>
                  <a:cubicBezTo>
                    <a:pt x="153" y="0"/>
                    <a:pt x="172" y="17"/>
                    <a:pt x="172" y="42"/>
                  </a:cubicBezTo>
                  <a:cubicBezTo>
                    <a:pt x="172" y="121"/>
                    <a:pt x="172" y="121"/>
                    <a:pt x="172" y="121"/>
                  </a:cubicBezTo>
                  <a:cubicBezTo>
                    <a:pt x="172" y="142"/>
                    <a:pt x="160" y="159"/>
                    <a:pt x="140" y="164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78"/>
                    <a:pt x="130" y="72"/>
                    <a:pt x="120" y="72"/>
                  </a:cubicBezTo>
                  <a:cubicBezTo>
                    <a:pt x="118" y="72"/>
                    <a:pt x="118" y="72"/>
                    <a:pt x="118" y="72"/>
                  </a:cubicBezTo>
                  <a:cubicBezTo>
                    <a:pt x="109" y="72"/>
                    <a:pt x="100" y="78"/>
                    <a:pt x="100" y="91"/>
                  </a:cubicBezTo>
                  <a:cubicBezTo>
                    <a:pt x="100" y="168"/>
                    <a:pt x="100" y="168"/>
                    <a:pt x="100" y="168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78"/>
                    <a:pt x="55" y="72"/>
                    <a:pt x="45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33" y="72"/>
                    <a:pt x="24" y="78"/>
                    <a:pt x="24" y="9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8" y="154"/>
                    <a:pt x="0" y="139"/>
                    <a:pt x="0" y="12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7"/>
                    <a:pt x="20" y="0"/>
                    <a:pt x="45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4432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4564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Summary-Result Comparison (ROC)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55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4003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Summary-How to go further</a:t>
            </a:r>
            <a:r>
              <a:rPr lang="mr-IN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…</a:t>
            </a:r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?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32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0" y="2165932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58" y="384629"/>
            <a:ext cx="5309151" cy="3293992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 flipH="1">
            <a:off x="5656634" y="-7283"/>
            <a:ext cx="3487366" cy="2020686"/>
          </a:xfrm>
          <a:prstGeom prst="rect">
            <a:avLst/>
          </a:prstGeom>
          <a:solidFill>
            <a:srgbClr val="1986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任意多边形: 形状 12"/>
          <p:cNvSpPr/>
          <p:nvPr/>
        </p:nvSpPr>
        <p:spPr>
          <a:xfrm flipH="1">
            <a:off x="4489315" y="2013403"/>
            <a:ext cx="4654685" cy="2202699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3" name="文本框 22"/>
          <p:cNvSpPr txBox="1"/>
          <p:nvPr/>
        </p:nvSpPr>
        <p:spPr>
          <a:xfrm>
            <a:off x="5265944" y="2292649"/>
            <a:ext cx="35256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5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Thanks for listening!</a:t>
            </a:r>
            <a:endParaRPr lang="zh-CN" altLang="en-US" sz="2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任意多边形: 形状 33"/>
          <p:cNvSpPr/>
          <p:nvPr/>
        </p:nvSpPr>
        <p:spPr>
          <a:xfrm flipH="1">
            <a:off x="4330952" y="-7283"/>
            <a:ext cx="2697827" cy="2020686"/>
          </a:xfrm>
          <a:custGeom>
            <a:avLst/>
            <a:gdLst>
              <a:gd name="connsiteX0" fmla="*/ 0 w 3597102"/>
              <a:gd name="connsiteY0" fmla="*/ 0 h 2694248"/>
              <a:gd name="connsiteX1" fmla="*/ 1703068 w 3597102"/>
              <a:gd name="connsiteY1" fmla="*/ 0 h 2694248"/>
              <a:gd name="connsiteX2" fmla="*/ 1985969 w 3597102"/>
              <a:gd name="connsiteY2" fmla="*/ 0 h 2694248"/>
              <a:gd name="connsiteX3" fmla="*/ 3597102 w 3597102"/>
              <a:gd name="connsiteY3" fmla="*/ 2694248 h 2694248"/>
              <a:gd name="connsiteX4" fmla="*/ 1611133 w 3597102"/>
              <a:gd name="connsiteY4" fmla="*/ 2694248 h 269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7102" h="2694248">
                <a:moveTo>
                  <a:pt x="0" y="0"/>
                </a:moveTo>
                <a:lnTo>
                  <a:pt x="1703068" y="0"/>
                </a:lnTo>
                <a:lnTo>
                  <a:pt x="1985969" y="0"/>
                </a:lnTo>
                <a:lnTo>
                  <a:pt x="3597102" y="2694248"/>
                </a:lnTo>
                <a:lnTo>
                  <a:pt x="1611133" y="2694248"/>
                </a:lnTo>
                <a:close/>
              </a:path>
            </a:pathLst>
          </a:custGeom>
          <a:solidFill>
            <a:srgbClr val="198699"/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任意多边形: 形状 15"/>
          <p:cNvSpPr/>
          <p:nvPr/>
        </p:nvSpPr>
        <p:spPr>
          <a:xfrm flipH="1">
            <a:off x="2772523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85437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199">
        <p:comb/>
      </p:transition>
    </mc:Choice>
    <mc:Fallback xmlns="">
      <p:transition advTm="2199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  <p:bldP spid="13" grpId="0" animBg="1"/>
      <p:bldP spid="23" grpId="0"/>
      <p:bldP spid="34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基本工作概述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Straight Connector 6"/>
          <p:cNvCxnSpPr/>
          <p:nvPr/>
        </p:nvCxnSpPr>
        <p:spPr>
          <a:xfrm flipV="1">
            <a:off x="5205758" y="2527915"/>
            <a:ext cx="0" cy="39859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7"/>
          <p:cNvCxnSpPr/>
          <p:nvPr/>
        </p:nvCxnSpPr>
        <p:spPr>
          <a:xfrm>
            <a:off x="5205758" y="2532629"/>
            <a:ext cx="360319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8"/>
          <p:cNvCxnSpPr/>
          <p:nvPr/>
        </p:nvCxnSpPr>
        <p:spPr>
          <a:xfrm flipH="1" flipV="1">
            <a:off x="3968127" y="2527915"/>
            <a:ext cx="5845" cy="39859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9"/>
          <p:cNvCxnSpPr/>
          <p:nvPr/>
        </p:nvCxnSpPr>
        <p:spPr>
          <a:xfrm flipH="1">
            <a:off x="3607807" y="2532629"/>
            <a:ext cx="360319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0"/>
          <p:cNvCxnSpPr/>
          <p:nvPr/>
        </p:nvCxnSpPr>
        <p:spPr>
          <a:xfrm flipV="1">
            <a:off x="2822768" y="3516327"/>
            <a:ext cx="1" cy="546606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1"/>
          <p:cNvCxnSpPr/>
          <p:nvPr/>
        </p:nvCxnSpPr>
        <p:spPr>
          <a:xfrm flipH="1">
            <a:off x="6372969" y="3516327"/>
            <a:ext cx="1" cy="546606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7"/>
          <p:cNvSpPr txBox="1"/>
          <p:nvPr/>
        </p:nvSpPr>
        <p:spPr>
          <a:xfrm>
            <a:off x="6859263" y="3161261"/>
            <a:ext cx="889000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15" name="TextBox 18"/>
          <p:cNvSpPr txBox="1"/>
          <p:nvPr/>
        </p:nvSpPr>
        <p:spPr>
          <a:xfrm>
            <a:off x="6637026" y="3333528"/>
            <a:ext cx="1333472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directly.ent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to this directly.</a:t>
            </a:r>
          </a:p>
        </p:txBody>
      </p:sp>
      <p:sp>
        <p:nvSpPr>
          <p:cNvPr id="16" name="TextBox 19"/>
          <p:cNvSpPr txBox="1"/>
          <p:nvPr/>
        </p:nvSpPr>
        <p:spPr>
          <a:xfrm>
            <a:off x="1561306" y="3132905"/>
            <a:ext cx="889000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17" name="TextBox 20"/>
          <p:cNvSpPr txBox="1"/>
          <p:nvPr/>
        </p:nvSpPr>
        <p:spPr>
          <a:xfrm>
            <a:off x="1339072" y="3305174"/>
            <a:ext cx="1333472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directly.ent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to this directly.</a:t>
            </a:r>
          </a:p>
        </p:txBody>
      </p:sp>
      <p:sp>
        <p:nvSpPr>
          <p:cNvPr id="18" name="TextBox 21"/>
          <p:cNvSpPr txBox="1"/>
          <p:nvPr/>
        </p:nvSpPr>
        <p:spPr>
          <a:xfrm>
            <a:off x="4127506" y="1759557"/>
            <a:ext cx="889000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19" name="TextBox 22"/>
          <p:cNvSpPr txBox="1"/>
          <p:nvPr/>
        </p:nvSpPr>
        <p:spPr>
          <a:xfrm>
            <a:off x="2498403" y="2069907"/>
            <a:ext cx="889000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20" name="TextBox 23"/>
          <p:cNvSpPr txBox="1"/>
          <p:nvPr/>
        </p:nvSpPr>
        <p:spPr>
          <a:xfrm>
            <a:off x="2181135" y="2242175"/>
            <a:ext cx="1333472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directly.ent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to this directly.</a:t>
            </a:r>
          </a:p>
        </p:txBody>
      </p:sp>
      <p:sp>
        <p:nvSpPr>
          <p:cNvPr id="21" name="TextBox 24"/>
          <p:cNvSpPr txBox="1"/>
          <p:nvPr/>
        </p:nvSpPr>
        <p:spPr>
          <a:xfrm>
            <a:off x="5891127" y="2060899"/>
            <a:ext cx="889000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22" name="TextBox 25"/>
          <p:cNvSpPr txBox="1"/>
          <p:nvPr/>
        </p:nvSpPr>
        <p:spPr>
          <a:xfrm>
            <a:off x="5668891" y="2233167"/>
            <a:ext cx="1333472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directly.ent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to this directly.</a:t>
            </a:r>
          </a:p>
        </p:txBody>
      </p:sp>
      <p:sp>
        <p:nvSpPr>
          <p:cNvPr id="23" name="TextBox 46"/>
          <p:cNvSpPr txBox="1"/>
          <p:nvPr/>
        </p:nvSpPr>
        <p:spPr>
          <a:xfrm>
            <a:off x="3877928" y="1921839"/>
            <a:ext cx="1333472" cy="420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directly.ent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to this directly.</a:t>
            </a:r>
          </a:p>
        </p:txBody>
      </p:sp>
      <p:cxnSp>
        <p:nvCxnSpPr>
          <p:cNvPr id="68" name="Straight Connector 67"/>
          <p:cNvCxnSpPr/>
          <p:nvPr/>
        </p:nvCxnSpPr>
        <p:spPr>
          <a:xfrm>
            <a:off x="2825105" y="4066269"/>
            <a:ext cx="782702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5590267" y="4062933"/>
            <a:ext cx="782702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AutoShape 44"/>
          <p:cNvSpPr/>
          <p:nvPr/>
        </p:nvSpPr>
        <p:spPr bwMode="auto">
          <a:xfrm>
            <a:off x="2715337" y="1676562"/>
            <a:ext cx="357404" cy="34195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20" y="19326"/>
                </a:moveTo>
                <a:cubicBezTo>
                  <a:pt x="21574" y="19434"/>
                  <a:pt x="21599" y="19552"/>
                  <a:pt x="21599" y="19677"/>
                </a:cubicBezTo>
                <a:cubicBezTo>
                  <a:pt x="21599" y="19974"/>
                  <a:pt x="21492" y="20237"/>
                  <a:pt x="21274" y="20463"/>
                </a:cubicBezTo>
                <a:lnTo>
                  <a:pt x="20490" y="21235"/>
                </a:lnTo>
                <a:cubicBezTo>
                  <a:pt x="20281" y="21461"/>
                  <a:pt x="20026" y="21574"/>
                  <a:pt x="19720" y="21574"/>
                </a:cubicBezTo>
                <a:lnTo>
                  <a:pt x="19664" y="21574"/>
                </a:lnTo>
                <a:cubicBezTo>
                  <a:pt x="19350" y="21537"/>
                  <a:pt x="19081" y="21396"/>
                  <a:pt x="18866" y="21153"/>
                </a:cubicBezTo>
                <a:lnTo>
                  <a:pt x="12700" y="13222"/>
                </a:lnTo>
                <a:cubicBezTo>
                  <a:pt x="11958" y="13870"/>
                  <a:pt x="11265" y="14438"/>
                  <a:pt x="10623" y="14927"/>
                </a:cubicBezTo>
                <a:cubicBezTo>
                  <a:pt x="9975" y="15413"/>
                  <a:pt x="9366" y="15835"/>
                  <a:pt x="8789" y="16188"/>
                </a:cubicBezTo>
                <a:lnTo>
                  <a:pt x="9261" y="19988"/>
                </a:lnTo>
                <a:lnTo>
                  <a:pt x="9261" y="20124"/>
                </a:lnTo>
                <a:cubicBezTo>
                  <a:pt x="9261" y="20423"/>
                  <a:pt x="9162" y="20672"/>
                  <a:pt x="8964" y="20870"/>
                </a:cubicBezTo>
                <a:lnTo>
                  <a:pt x="8546" y="21289"/>
                </a:lnTo>
                <a:cubicBezTo>
                  <a:pt x="8339" y="21498"/>
                  <a:pt x="8076" y="21599"/>
                  <a:pt x="7762" y="21599"/>
                </a:cubicBezTo>
                <a:lnTo>
                  <a:pt x="7705" y="21599"/>
                </a:lnTo>
                <a:cubicBezTo>
                  <a:pt x="7354" y="21563"/>
                  <a:pt x="7088" y="21424"/>
                  <a:pt x="6907" y="21178"/>
                </a:cubicBezTo>
                <a:lnTo>
                  <a:pt x="4131" y="17500"/>
                </a:lnTo>
                <a:lnTo>
                  <a:pt x="418" y="14695"/>
                </a:lnTo>
                <a:cubicBezTo>
                  <a:pt x="155" y="14472"/>
                  <a:pt x="16" y="14201"/>
                  <a:pt x="0" y="13884"/>
                </a:cubicBezTo>
                <a:lnTo>
                  <a:pt x="0" y="13833"/>
                </a:lnTo>
                <a:cubicBezTo>
                  <a:pt x="0" y="13550"/>
                  <a:pt x="104" y="13293"/>
                  <a:pt x="311" y="13059"/>
                </a:cubicBezTo>
                <a:lnTo>
                  <a:pt x="715" y="12668"/>
                </a:lnTo>
                <a:cubicBezTo>
                  <a:pt x="897" y="12439"/>
                  <a:pt x="1151" y="12332"/>
                  <a:pt x="1477" y="12340"/>
                </a:cubicBezTo>
                <a:cubicBezTo>
                  <a:pt x="1550" y="12340"/>
                  <a:pt x="1596" y="12352"/>
                  <a:pt x="1612" y="12369"/>
                </a:cubicBezTo>
                <a:lnTo>
                  <a:pt x="5407" y="12801"/>
                </a:lnTo>
                <a:cubicBezTo>
                  <a:pt x="5761" y="12233"/>
                  <a:pt x="6180" y="11625"/>
                  <a:pt x="6672" y="10983"/>
                </a:cubicBezTo>
                <a:cubicBezTo>
                  <a:pt x="7167" y="10336"/>
                  <a:pt x="7733" y="9655"/>
                  <a:pt x="8376" y="8931"/>
                </a:cubicBezTo>
                <a:lnTo>
                  <a:pt x="478" y="2748"/>
                </a:lnTo>
                <a:cubicBezTo>
                  <a:pt x="195" y="2521"/>
                  <a:pt x="59" y="2256"/>
                  <a:pt x="59" y="1950"/>
                </a:cubicBezTo>
                <a:lnTo>
                  <a:pt x="59" y="1894"/>
                </a:lnTo>
                <a:cubicBezTo>
                  <a:pt x="59" y="1614"/>
                  <a:pt x="161" y="1354"/>
                  <a:pt x="370" y="1111"/>
                </a:cubicBezTo>
                <a:lnTo>
                  <a:pt x="1140" y="336"/>
                </a:lnTo>
                <a:cubicBezTo>
                  <a:pt x="1383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3" y="25"/>
                  <a:pt x="2215" y="45"/>
                  <a:pt x="2269" y="79"/>
                </a:cubicBezTo>
                <a:lnTo>
                  <a:pt x="13147" y="4045"/>
                </a:lnTo>
                <a:lnTo>
                  <a:pt x="15193" y="2030"/>
                </a:lnTo>
                <a:cubicBezTo>
                  <a:pt x="15827" y="1396"/>
                  <a:pt x="16551" y="901"/>
                  <a:pt x="17375" y="540"/>
                </a:cubicBezTo>
                <a:cubicBezTo>
                  <a:pt x="18195" y="180"/>
                  <a:pt x="18951" y="0"/>
                  <a:pt x="19636" y="0"/>
                </a:cubicBezTo>
                <a:cubicBezTo>
                  <a:pt x="20284" y="0"/>
                  <a:pt x="20779" y="166"/>
                  <a:pt x="21113" y="500"/>
                </a:cubicBezTo>
                <a:cubicBezTo>
                  <a:pt x="21291" y="661"/>
                  <a:pt x="21418" y="870"/>
                  <a:pt x="21492" y="1125"/>
                </a:cubicBezTo>
                <a:cubicBezTo>
                  <a:pt x="21563" y="1374"/>
                  <a:pt x="21599" y="1659"/>
                  <a:pt x="21599" y="1973"/>
                </a:cubicBezTo>
                <a:cubicBezTo>
                  <a:pt x="21599" y="2660"/>
                  <a:pt x="21424" y="3415"/>
                  <a:pt x="21076" y="4235"/>
                </a:cubicBezTo>
                <a:cubicBezTo>
                  <a:pt x="20728" y="5055"/>
                  <a:pt x="20230" y="5778"/>
                  <a:pt x="19582" y="6400"/>
                </a:cubicBezTo>
                <a:lnTo>
                  <a:pt x="17547" y="8456"/>
                </a:lnTo>
                <a:lnTo>
                  <a:pt x="21520" y="193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33078" tIns="33078" rIns="33078" bIns="33078" anchor="ctr"/>
          <a:lstStyle/>
          <a:p>
            <a:pPr algn="just" defTabSz="418465">
              <a:lnSpc>
                <a:spcPct val="120000"/>
              </a:lnSpc>
              <a:defRPr/>
            </a:pPr>
            <a:endParaRPr lang="es-ES" sz="570" dirty="0">
              <a:solidFill>
                <a:srgbClr val="313C4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5" name="AutoShape 91"/>
          <p:cNvSpPr/>
          <p:nvPr/>
        </p:nvSpPr>
        <p:spPr bwMode="auto">
          <a:xfrm>
            <a:off x="6212329" y="1687667"/>
            <a:ext cx="293664" cy="323115"/>
          </a:xfrm>
          <a:custGeom>
            <a:avLst/>
            <a:gdLst>
              <a:gd name="T0" fmla="+- 0 10795 54"/>
              <a:gd name="T1" fmla="*/ T0 w 21483"/>
              <a:gd name="T2" fmla="*/ 10800 h 21600"/>
              <a:gd name="T3" fmla="+- 0 10795 54"/>
              <a:gd name="T4" fmla="*/ T3 w 21483"/>
              <a:gd name="T5" fmla="*/ 10800 h 21600"/>
              <a:gd name="T6" fmla="+- 0 10795 54"/>
              <a:gd name="T7" fmla="*/ T6 w 21483"/>
              <a:gd name="T8" fmla="*/ 10800 h 21600"/>
              <a:gd name="T9" fmla="+- 0 10795 54"/>
              <a:gd name="T10" fmla="*/ T9 w 2148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483" h="21600">
                <a:moveTo>
                  <a:pt x="20490" y="581"/>
                </a:moveTo>
                <a:cubicBezTo>
                  <a:pt x="20984" y="1781"/>
                  <a:pt x="21295" y="3048"/>
                  <a:pt x="21421" y="4387"/>
                </a:cubicBezTo>
                <a:cubicBezTo>
                  <a:pt x="21545" y="5722"/>
                  <a:pt x="21482" y="7179"/>
                  <a:pt x="21220" y="8744"/>
                </a:cubicBezTo>
                <a:cubicBezTo>
                  <a:pt x="20549" y="13134"/>
                  <a:pt x="18385" y="16469"/>
                  <a:pt x="14732" y="18748"/>
                </a:cubicBezTo>
                <a:cubicBezTo>
                  <a:pt x="13010" y="19857"/>
                  <a:pt x="11265" y="20408"/>
                  <a:pt x="9505" y="20408"/>
                </a:cubicBezTo>
                <a:cubicBezTo>
                  <a:pt x="8354" y="20408"/>
                  <a:pt x="7208" y="20165"/>
                  <a:pt x="6064" y="19682"/>
                </a:cubicBezTo>
                <a:cubicBezTo>
                  <a:pt x="5893" y="19609"/>
                  <a:pt x="5725" y="19519"/>
                  <a:pt x="5556" y="19411"/>
                </a:cubicBezTo>
                <a:cubicBezTo>
                  <a:pt x="5388" y="19301"/>
                  <a:pt x="5221" y="19191"/>
                  <a:pt x="5058" y="19075"/>
                </a:cubicBezTo>
                <a:cubicBezTo>
                  <a:pt x="4840" y="18928"/>
                  <a:pt x="4625" y="18790"/>
                  <a:pt x="4414" y="18660"/>
                </a:cubicBezTo>
                <a:cubicBezTo>
                  <a:pt x="4199" y="18527"/>
                  <a:pt x="4017" y="18465"/>
                  <a:pt x="3857" y="18465"/>
                </a:cubicBezTo>
                <a:cubicBezTo>
                  <a:pt x="3785" y="18485"/>
                  <a:pt x="3698" y="18561"/>
                  <a:pt x="3598" y="18700"/>
                </a:cubicBezTo>
                <a:cubicBezTo>
                  <a:pt x="3497" y="18841"/>
                  <a:pt x="3392" y="18996"/>
                  <a:pt x="3287" y="19174"/>
                </a:cubicBezTo>
                <a:cubicBezTo>
                  <a:pt x="3184" y="19349"/>
                  <a:pt x="3085" y="19536"/>
                  <a:pt x="2989" y="19728"/>
                </a:cubicBezTo>
                <a:cubicBezTo>
                  <a:pt x="2898" y="19922"/>
                  <a:pt x="2821" y="20072"/>
                  <a:pt x="2760" y="20179"/>
                </a:cubicBezTo>
                <a:cubicBezTo>
                  <a:pt x="2655" y="20388"/>
                  <a:pt x="2557" y="20575"/>
                  <a:pt x="2463" y="20741"/>
                </a:cubicBezTo>
                <a:cubicBezTo>
                  <a:pt x="2372" y="20908"/>
                  <a:pt x="2285" y="21055"/>
                  <a:pt x="2213" y="21182"/>
                </a:cubicBezTo>
                <a:cubicBezTo>
                  <a:pt x="2025" y="21461"/>
                  <a:pt x="1787" y="21599"/>
                  <a:pt x="1494" y="21599"/>
                </a:cubicBezTo>
                <a:lnTo>
                  <a:pt x="1450" y="21599"/>
                </a:lnTo>
                <a:cubicBezTo>
                  <a:pt x="1235" y="21583"/>
                  <a:pt x="1050" y="21526"/>
                  <a:pt x="895" y="21433"/>
                </a:cubicBezTo>
                <a:cubicBezTo>
                  <a:pt x="743" y="21334"/>
                  <a:pt x="617" y="21224"/>
                  <a:pt x="521" y="21097"/>
                </a:cubicBezTo>
                <a:cubicBezTo>
                  <a:pt x="425" y="20975"/>
                  <a:pt x="348" y="20846"/>
                  <a:pt x="292" y="20716"/>
                </a:cubicBezTo>
                <a:cubicBezTo>
                  <a:pt x="236" y="20586"/>
                  <a:pt x="198" y="20484"/>
                  <a:pt x="184" y="20408"/>
                </a:cubicBezTo>
                <a:cubicBezTo>
                  <a:pt x="-17" y="20077"/>
                  <a:pt x="-54" y="19724"/>
                  <a:pt x="74" y="19355"/>
                </a:cubicBezTo>
                <a:cubicBezTo>
                  <a:pt x="222" y="18877"/>
                  <a:pt x="430" y="18479"/>
                  <a:pt x="699" y="18152"/>
                </a:cubicBezTo>
                <a:cubicBezTo>
                  <a:pt x="970" y="17827"/>
                  <a:pt x="1235" y="17536"/>
                  <a:pt x="1494" y="17276"/>
                </a:cubicBezTo>
                <a:cubicBezTo>
                  <a:pt x="1712" y="17068"/>
                  <a:pt x="1901" y="16873"/>
                  <a:pt x="2061" y="16692"/>
                </a:cubicBezTo>
                <a:cubicBezTo>
                  <a:pt x="2222" y="16511"/>
                  <a:pt x="2325" y="16319"/>
                  <a:pt x="2367" y="16113"/>
                </a:cubicBezTo>
                <a:cubicBezTo>
                  <a:pt x="2383" y="16057"/>
                  <a:pt x="2383" y="16003"/>
                  <a:pt x="2367" y="15949"/>
                </a:cubicBezTo>
                <a:cubicBezTo>
                  <a:pt x="2353" y="15899"/>
                  <a:pt x="2318" y="15783"/>
                  <a:pt x="2257" y="15611"/>
                </a:cubicBezTo>
                <a:cubicBezTo>
                  <a:pt x="2213" y="15503"/>
                  <a:pt x="2168" y="15379"/>
                  <a:pt x="2128" y="15241"/>
                </a:cubicBezTo>
                <a:cubicBezTo>
                  <a:pt x="2086" y="15100"/>
                  <a:pt x="2051" y="14941"/>
                  <a:pt x="2021" y="14761"/>
                </a:cubicBezTo>
                <a:cubicBezTo>
                  <a:pt x="1836" y="13321"/>
                  <a:pt x="1883" y="11988"/>
                  <a:pt x="2166" y="10774"/>
                </a:cubicBezTo>
                <a:cubicBezTo>
                  <a:pt x="2449" y="9557"/>
                  <a:pt x="2898" y="8464"/>
                  <a:pt x="3509" y="7493"/>
                </a:cubicBezTo>
                <a:cubicBezTo>
                  <a:pt x="4122" y="6527"/>
                  <a:pt x="4852" y="5689"/>
                  <a:pt x="5694" y="4986"/>
                </a:cubicBezTo>
                <a:cubicBezTo>
                  <a:pt x="6539" y="4283"/>
                  <a:pt x="7416" y="3741"/>
                  <a:pt x="8326" y="3351"/>
                </a:cubicBezTo>
                <a:cubicBezTo>
                  <a:pt x="8939" y="3091"/>
                  <a:pt x="9611" y="2939"/>
                  <a:pt x="10336" y="2894"/>
                </a:cubicBezTo>
                <a:cubicBezTo>
                  <a:pt x="11066" y="2848"/>
                  <a:pt x="11826" y="2817"/>
                  <a:pt x="12617" y="2798"/>
                </a:cubicBezTo>
                <a:cubicBezTo>
                  <a:pt x="13073" y="2798"/>
                  <a:pt x="13546" y="2789"/>
                  <a:pt x="14037" y="2772"/>
                </a:cubicBezTo>
                <a:cubicBezTo>
                  <a:pt x="14531" y="2752"/>
                  <a:pt x="15008" y="2704"/>
                  <a:pt x="15469" y="2623"/>
                </a:cubicBezTo>
                <a:cubicBezTo>
                  <a:pt x="15926" y="2541"/>
                  <a:pt x="16351" y="2414"/>
                  <a:pt x="16740" y="2239"/>
                </a:cubicBezTo>
                <a:cubicBezTo>
                  <a:pt x="17128" y="2064"/>
                  <a:pt x="17446" y="1815"/>
                  <a:pt x="17692" y="1499"/>
                </a:cubicBezTo>
                <a:cubicBezTo>
                  <a:pt x="17839" y="1321"/>
                  <a:pt x="17984" y="1135"/>
                  <a:pt x="18125" y="948"/>
                </a:cubicBezTo>
                <a:cubicBezTo>
                  <a:pt x="18261" y="756"/>
                  <a:pt x="18403" y="595"/>
                  <a:pt x="18548" y="460"/>
                </a:cubicBezTo>
                <a:cubicBezTo>
                  <a:pt x="18696" y="324"/>
                  <a:pt x="18855" y="214"/>
                  <a:pt x="19028" y="129"/>
                </a:cubicBezTo>
                <a:cubicBezTo>
                  <a:pt x="19206" y="42"/>
                  <a:pt x="19423" y="0"/>
                  <a:pt x="19688" y="0"/>
                </a:cubicBezTo>
                <a:cubicBezTo>
                  <a:pt x="19856" y="0"/>
                  <a:pt x="20015" y="50"/>
                  <a:pt x="20163" y="155"/>
                </a:cubicBezTo>
                <a:cubicBezTo>
                  <a:pt x="20308" y="261"/>
                  <a:pt x="20418" y="400"/>
                  <a:pt x="20490" y="581"/>
                </a:cubicBezTo>
                <a:moveTo>
                  <a:pt x="15350" y="9977"/>
                </a:moveTo>
                <a:cubicBezTo>
                  <a:pt x="15596" y="10017"/>
                  <a:pt x="15811" y="9927"/>
                  <a:pt x="15993" y="9712"/>
                </a:cubicBezTo>
                <a:cubicBezTo>
                  <a:pt x="16178" y="9503"/>
                  <a:pt x="16276" y="9249"/>
                  <a:pt x="16291" y="8953"/>
                </a:cubicBezTo>
                <a:cubicBezTo>
                  <a:pt x="16305" y="8636"/>
                  <a:pt x="16230" y="8374"/>
                  <a:pt x="16064" y="8159"/>
                </a:cubicBezTo>
                <a:cubicBezTo>
                  <a:pt x="15893" y="7947"/>
                  <a:pt x="15680" y="7832"/>
                  <a:pt x="15418" y="7815"/>
                </a:cubicBezTo>
                <a:cubicBezTo>
                  <a:pt x="14321" y="7761"/>
                  <a:pt x="13284" y="7834"/>
                  <a:pt x="12315" y="8038"/>
                </a:cubicBezTo>
                <a:cubicBezTo>
                  <a:pt x="11344" y="8241"/>
                  <a:pt x="10425" y="8571"/>
                  <a:pt x="9550" y="9032"/>
                </a:cubicBezTo>
                <a:cubicBezTo>
                  <a:pt x="8673" y="9492"/>
                  <a:pt x="7842" y="10090"/>
                  <a:pt x="7046" y="10830"/>
                </a:cubicBezTo>
                <a:cubicBezTo>
                  <a:pt x="6249" y="11567"/>
                  <a:pt x="5479" y="12465"/>
                  <a:pt x="4732" y="13518"/>
                </a:cubicBezTo>
                <a:cubicBezTo>
                  <a:pt x="4562" y="13764"/>
                  <a:pt x="4482" y="14032"/>
                  <a:pt x="4496" y="14323"/>
                </a:cubicBezTo>
                <a:cubicBezTo>
                  <a:pt x="4510" y="14617"/>
                  <a:pt x="4620" y="14862"/>
                  <a:pt x="4821" y="15063"/>
                </a:cubicBezTo>
                <a:cubicBezTo>
                  <a:pt x="4971" y="15221"/>
                  <a:pt x="5163" y="15311"/>
                  <a:pt x="5392" y="15317"/>
                </a:cubicBezTo>
                <a:cubicBezTo>
                  <a:pt x="5668" y="15317"/>
                  <a:pt x="5900" y="15195"/>
                  <a:pt x="6087" y="14953"/>
                </a:cubicBezTo>
                <a:cubicBezTo>
                  <a:pt x="6759" y="14035"/>
                  <a:pt x="7435" y="13244"/>
                  <a:pt x="8116" y="12586"/>
                </a:cubicBezTo>
                <a:cubicBezTo>
                  <a:pt x="8794" y="11929"/>
                  <a:pt x="9510" y="11401"/>
                  <a:pt x="10259" y="11005"/>
                </a:cubicBezTo>
                <a:cubicBezTo>
                  <a:pt x="11010" y="10610"/>
                  <a:pt x="11801" y="10330"/>
                  <a:pt x="12636" y="10167"/>
                </a:cubicBezTo>
                <a:cubicBezTo>
                  <a:pt x="13467" y="10003"/>
                  <a:pt x="14372" y="9938"/>
                  <a:pt x="15350" y="9977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33078" tIns="33078" rIns="33078" bIns="33078" anchor="ctr"/>
          <a:lstStyle/>
          <a:p>
            <a:pPr algn="just" defTabSz="418465">
              <a:lnSpc>
                <a:spcPct val="120000"/>
              </a:lnSpc>
              <a:defRPr/>
            </a:pPr>
            <a:endParaRPr lang="es-ES" sz="570" dirty="0">
              <a:solidFill>
                <a:srgbClr val="313C4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6" name="AutoShape 43"/>
          <p:cNvSpPr/>
          <p:nvPr/>
        </p:nvSpPr>
        <p:spPr bwMode="auto">
          <a:xfrm>
            <a:off x="7129060" y="2760440"/>
            <a:ext cx="329355" cy="3609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63" y="0"/>
                </a:moveTo>
                <a:cubicBezTo>
                  <a:pt x="20630" y="0"/>
                  <a:pt x="20946" y="158"/>
                  <a:pt x="21208" y="478"/>
                </a:cubicBezTo>
                <a:cubicBezTo>
                  <a:pt x="21470" y="798"/>
                  <a:pt x="21599" y="1177"/>
                  <a:pt x="21599" y="1615"/>
                </a:cubicBezTo>
                <a:lnTo>
                  <a:pt x="21599" y="19984"/>
                </a:lnTo>
                <a:cubicBezTo>
                  <a:pt x="21599" y="20422"/>
                  <a:pt x="21470" y="20803"/>
                  <a:pt x="21208" y="21124"/>
                </a:cubicBezTo>
                <a:cubicBezTo>
                  <a:pt x="20948" y="21441"/>
                  <a:pt x="20632" y="21599"/>
                  <a:pt x="20263" y="21599"/>
                </a:cubicBezTo>
                <a:lnTo>
                  <a:pt x="1346" y="21599"/>
                </a:lnTo>
                <a:cubicBezTo>
                  <a:pt x="981" y="21599"/>
                  <a:pt x="663" y="21441"/>
                  <a:pt x="396" y="21124"/>
                </a:cubicBezTo>
                <a:cubicBezTo>
                  <a:pt x="132" y="20803"/>
                  <a:pt x="0" y="20422"/>
                  <a:pt x="0" y="19984"/>
                </a:cubicBezTo>
                <a:lnTo>
                  <a:pt x="0" y="1615"/>
                </a:lnTo>
                <a:cubicBezTo>
                  <a:pt x="0" y="1177"/>
                  <a:pt x="132" y="798"/>
                  <a:pt x="396" y="478"/>
                </a:cubicBezTo>
                <a:cubicBezTo>
                  <a:pt x="661" y="158"/>
                  <a:pt x="979" y="0"/>
                  <a:pt x="1346" y="0"/>
                </a:cubicBezTo>
                <a:lnTo>
                  <a:pt x="20263" y="0"/>
                </a:lnTo>
                <a:close/>
                <a:moveTo>
                  <a:pt x="19805" y="2170"/>
                </a:moveTo>
                <a:lnTo>
                  <a:pt x="1801" y="2170"/>
                </a:lnTo>
                <a:lnTo>
                  <a:pt x="1801" y="19440"/>
                </a:lnTo>
                <a:lnTo>
                  <a:pt x="19805" y="19440"/>
                </a:lnTo>
                <a:lnTo>
                  <a:pt x="19805" y="2170"/>
                </a:lnTo>
                <a:close/>
                <a:moveTo>
                  <a:pt x="5425" y="8662"/>
                </a:moveTo>
                <a:cubicBezTo>
                  <a:pt x="4910" y="8662"/>
                  <a:pt x="4475" y="8454"/>
                  <a:pt x="4125" y="8034"/>
                </a:cubicBezTo>
                <a:cubicBezTo>
                  <a:pt x="3770" y="7611"/>
                  <a:pt x="3598" y="7103"/>
                  <a:pt x="3598" y="6512"/>
                </a:cubicBezTo>
                <a:cubicBezTo>
                  <a:pt x="3598" y="5895"/>
                  <a:pt x="3770" y="5372"/>
                  <a:pt x="4125" y="4952"/>
                </a:cubicBezTo>
                <a:cubicBezTo>
                  <a:pt x="4477" y="4526"/>
                  <a:pt x="4910" y="4321"/>
                  <a:pt x="5425" y="4321"/>
                </a:cubicBezTo>
                <a:cubicBezTo>
                  <a:pt x="5914" y="4321"/>
                  <a:pt x="6340" y="4529"/>
                  <a:pt x="6693" y="4952"/>
                </a:cubicBezTo>
                <a:cubicBezTo>
                  <a:pt x="7045" y="5372"/>
                  <a:pt x="7219" y="5895"/>
                  <a:pt x="7219" y="6512"/>
                </a:cubicBezTo>
                <a:cubicBezTo>
                  <a:pt x="7219" y="7103"/>
                  <a:pt x="7045" y="7611"/>
                  <a:pt x="6693" y="8034"/>
                </a:cubicBezTo>
                <a:cubicBezTo>
                  <a:pt x="6340" y="8454"/>
                  <a:pt x="5914" y="8662"/>
                  <a:pt x="5425" y="8662"/>
                </a:cubicBezTo>
                <a:moveTo>
                  <a:pt x="18001" y="17287"/>
                </a:moveTo>
                <a:lnTo>
                  <a:pt x="3598" y="17287"/>
                </a:lnTo>
                <a:lnTo>
                  <a:pt x="3598" y="15810"/>
                </a:lnTo>
                <a:lnTo>
                  <a:pt x="6845" y="10745"/>
                </a:lnTo>
                <a:lnTo>
                  <a:pt x="9045" y="12942"/>
                </a:lnTo>
                <a:lnTo>
                  <a:pt x="13193" y="5387"/>
                </a:lnTo>
                <a:lnTo>
                  <a:pt x="17998" y="11350"/>
                </a:lnTo>
                <a:lnTo>
                  <a:pt x="17998" y="172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lIns="33078" tIns="33078" rIns="33078" bIns="33078" anchor="ctr"/>
          <a:lstStyle/>
          <a:p>
            <a:pPr algn="just" defTabSz="418465">
              <a:lnSpc>
                <a:spcPct val="120000"/>
              </a:lnSpc>
              <a:defRPr/>
            </a:pPr>
            <a:endParaRPr lang="es-ES" sz="570" dirty="0">
              <a:solidFill>
                <a:srgbClr val="313C4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7" name="AutoShape 124"/>
          <p:cNvSpPr/>
          <p:nvPr/>
        </p:nvSpPr>
        <p:spPr bwMode="auto">
          <a:xfrm>
            <a:off x="4358631" y="1339886"/>
            <a:ext cx="431376" cy="3876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684" y="0"/>
                </a:moveTo>
                <a:cubicBezTo>
                  <a:pt x="20941" y="0"/>
                  <a:pt x="21159" y="103"/>
                  <a:pt x="21335" y="310"/>
                </a:cubicBezTo>
                <a:cubicBezTo>
                  <a:pt x="21511" y="518"/>
                  <a:pt x="21599" y="760"/>
                  <a:pt x="21599" y="1048"/>
                </a:cubicBezTo>
                <a:lnTo>
                  <a:pt x="21599" y="16238"/>
                </a:lnTo>
                <a:cubicBezTo>
                  <a:pt x="21599" y="16523"/>
                  <a:pt x="21511" y="16767"/>
                  <a:pt x="21335" y="16969"/>
                </a:cubicBezTo>
                <a:cubicBezTo>
                  <a:pt x="21161" y="17173"/>
                  <a:pt x="20943" y="17274"/>
                  <a:pt x="20684" y="17274"/>
                </a:cubicBezTo>
                <a:lnTo>
                  <a:pt x="19807" y="17274"/>
                </a:lnTo>
                <a:lnTo>
                  <a:pt x="19807" y="17369"/>
                </a:lnTo>
                <a:cubicBezTo>
                  <a:pt x="19807" y="17948"/>
                  <a:pt x="19709" y="18498"/>
                  <a:pt x="19513" y="19017"/>
                </a:cubicBezTo>
                <a:cubicBezTo>
                  <a:pt x="19317" y="19535"/>
                  <a:pt x="19060" y="19984"/>
                  <a:pt x="18746" y="20361"/>
                </a:cubicBezTo>
                <a:cubicBezTo>
                  <a:pt x="18433" y="20738"/>
                  <a:pt x="18051" y="21038"/>
                  <a:pt x="17608" y="21263"/>
                </a:cubicBezTo>
                <a:cubicBezTo>
                  <a:pt x="17167" y="21487"/>
                  <a:pt x="16697" y="21599"/>
                  <a:pt x="16197" y="21599"/>
                </a:cubicBezTo>
                <a:cubicBezTo>
                  <a:pt x="15705" y="21599"/>
                  <a:pt x="15237" y="21487"/>
                  <a:pt x="14796" y="21263"/>
                </a:cubicBezTo>
                <a:cubicBezTo>
                  <a:pt x="14353" y="21038"/>
                  <a:pt x="13973" y="20738"/>
                  <a:pt x="13653" y="20361"/>
                </a:cubicBezTo>
                <a:cubicBezTo>
                  <a:pt x="13332" y="19984"/>
                  <a:pt x="13077" y="19535"/>
                  <a:pt x="12886" y="19017"/>
                </a:cubicBezTo>
                <a:cubicBezTo>
                  <a:pt x="12695" y="18498"/>
                  <a:pt x="12600" y="17948"/>
                  <a:pt x="12600" y="17369"/>
                </a:cubicBezTo>
                <a:lnTo>
                  <a:pt x="12600" y="17274"/>
                </a:lnTo>
                <a:lnTo>
                  <a:pt x="9000" y="17274"/>
                </a:lnTo>
                <a:lnTo>
                  <a:pt x="9000" y="17369"/>
                </a:lnTo>
                <a:cubicBezTo>
                  <a:pt x="9000" y="17948"/>
                  <a:pt x="8904" y="18498"/>
                  <a:pt x="8713" y="19017"/>
                </a:cubicBezTo>
                <a:cubicBezTo>
                  <a:pt x="8522" y="19535"/>
                  <a:pt x="8265" y="19984"/>
                  <a:pt x="7946" y="20361"/>
                </a:cubicBezTo>
                <a:cubicBezTo>
                  <a:pt x="7628" y="20738"/>
                  <a:pt x="7244" y="21038"/>
                  <a:pt x="6803" y="21263"/>
                </a:cubicBezTo>
                <a:cubicBezTo>
                  <a:pt x="6360" y="21487"/>
                  <a:pt x="5894" y="21599"/>
                  <a:pt x="5402" y="21599"/>
                </a:cubicBezTo>
                <a:cubicBezTo>
                  <a:pt x="4910" y="21599"/>
                  <a:pt x="4442" y="21487"/>
                  <a:pt x="4004" y="21263"/>
                </a:cubicBezTo>
                <a:cubicBezTo>
                  <a:pt x="3558" y="21038"/>
                  <a:pt x="3178" y="20738"/>
                  <a:pt x="2857" y="20361"/>
                </a:cubicBezTo>
                <a:cubicBezTo>
                  <a:pt x="2537" y="19984"/>
                  <a:pt x="2282" y="19535"/>
                  <a:pt x="2091" y="19017"/>
                </a:cubicBezTo>
                <a:cubicBezTo>
                  <a:pt x="1900" y="18498"/>
                  <a:pt x="1804" y="17948"/>
                  <a:pt x="1804" y="17369"/>
                </a:cubicBezTo>
                <a:lnTo>
                  <a:pt x="1804" y="17274"/>
                </a:lnTo>
                <a:lnTo>
                  <a:pt x="891" y="17274"/>
                </a:lnTo>
                <a:cubicBezTo>
                  <a:pt x="646" y="17274"/>
                  <a:pt x="438" y="17168"/>
                  <a:pt x="262" y="16960"/>
                </a:cubicBezTo>
                <a:cubicBezTo>
                  <a:pt x="88" y="16756"/>
                  <a:pt x="0" y="16514"/>
                  <a:pt x="0" y="16238"/>
                </a:cubicBezTo>
                <a:lnTo>
                  <a:pt x="0" y="10668"/>
                </a:lnTo>
                <a:cubicBezTo>
                  <a:pt x="0" y="10441"/>
                  <a:pt x="26" y="10205"/>
                  <a:pt x="68" y="9960"/>
                </a:cubicBezTo>
                <a:cubicBezTo>
                  <a:pt x="117" y="9715"/>
                  <a:pt x="186" y="9474"/>
                  <a:pt x="274" y="9229"/>
                </a:cubicBezTo>
                <a:cubicBezTo>
                  <a:pt x="364" y="8984"/>
                  <a:pt x="470" y="8751"/>
                  <a:pt x="592" y="8526"/>
                </a:cubicBezTo>
                <a:cubicBezTo>
                  <a:pt x="712" y="8301"/>
                  <a:pt x="837" y="8114"/>
                  <a:pt x="959" y="7964"/>
                </a:cubicBezTo>
                <a:lnTo>
                  <a:pt x="3573" y="4906"/>
                </a:lnTo>
                <a:cubicBezTo>
                  <a:pt x="3697" y="4759"/>
                  <a:pt x="3857" y="4613"/>
                  <a:pt x="4053" y="4474"/>
                </a:cubicBezTo>
                <a:cubicBezTo>
                  <a:pt x="4248" y="4330"/>
                  <a:pt x="4449" y="4209"/>
                  <a:pt x="4657" y="4109"/>
                </a:cubicBezTo>
                <a:cubicBezTo>
                  <a:pt x="4863" y="4005"/>
                  <a:pt x="5071" y="3927"/>
                  <a:pt x="5277" y="3867"/>
                </a:cubicBezTo>
                <a:cubicBezTo>
                  <a:pt x="5485" y="3806"/>
                  <a:pt x="5686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8" y="518"/>
                  <a:pt x="7082" y="310"/>
                </a:cubicBezTo>
                <a:cubicBezTo>
                  <a:pt x="7258" y="103"/>
                  <a:pt x="7464" y="0"/>
                  <a:pt x="7699" y="0"/>
                </a:cubicBezTo>
                <a:lnTo>
                  <a:pt x="20684" y="0"/>
                </a:lnTo>
                <a:close/>
                <a:moveTo>
                  <a:pt x="6791" y="6438"/>
                </a:moveTo>
                <a:lnTo>
                  <a:pt x="5877" y="6438"/>
                </a:lnTo>
                <a:cubicBezTo>
                  <a:pt x="5799" y="6438"/>
                  <a:pt x="5676" y="6478"/>
                  <a:pt x="5510" y="6550"/>
                </a:cubicBezTo>
                <a:cubicBezTo>
                  <a:pt x="5341" y="6625"/>
                  <a:pt x="5223" y="6703"/>
                  <a:pt x="5152" y="6784"/>
                </a:cubicBezTo>
                <a:lnTo>
                  <a:pt x="2539" y="9830"/>
                </a:lnTo>
                <a:cubicBezTo>
                  <a:pt x="2478" y="9902"/>
                  <a:pt x="2412" y="10040"/>
                  <a:pt x="2351" y="10239"/>
                </a:cubicBezTo>
                <a:cubicBezTo>
                  <a:pt x="2289" y="10435"/>
                  <a:pt x="2257" y="10579"/>
                  <a:pt x="2257" y="10671"/>
                </a:cubicBezTo>
                <a:lnTo>
                  <a:pt x="2257" y="11527"/>
                </a:lnTo>
                <a:lnTo>
                  <a:pt x="6795" y="11527"/>
                </a:lnTo>
                <a:lnTo>
                  <a:pt x="6795" y="6438"/>
                </a:lnTo>
                <a:close/>
                <a:moveTo>
                  <a:pt x="5395" y="18942"/>
                </a:moveTo>
                <a:cubicBezTo>
                  <a:pt x="5760" y="18942"/>
                  <a:pt x="6075" y="18789"/>
                  <a:pt x="6340" y="18481"/>
                </a:cubicBezTo>
                <a:cubicBezTo>
                  <a:pt x="6600" y="18173"/>
                  <a:pt x="6732" y="17804"/>
                  <a:pt x="6732" y="17372"/>
                </a:cubicBezTo>
                <a:cubicBezTo>
                  <a:pt x="6732" y="16940"/>
                  <a:pt x="6600" y="16569"/>
                  <a:pt x="6340" y="16252"/>
                </a:cubicBezTo>
                <a:cubicBezTo>
                  <a:pt x="6078" y="15944"/>
                  <a:pt x="5762" y="15786"/>
                  <a:pt x="5395" y="15786"/>
                </a:cubicBezTo>
                <a:cubicBezTo>
                  <a:pt x="5027" y="15786"/>
                  <a:pt x="4714" y="15941"/>
                  <a:pt x="4444" y="16246"/>
                </a:cubicBezTo>
                <a:cubicBezTo>
                  <a:pt x="4180" y="16557"/>
                  <a:pt x="4045" y="16932"/>
                  <a:pt x="4045" y="17372"/>
                </a:cubicBezTo>
                <a:cubicBezTo>
                  <a:pt x="4045" y="17804"/>
                  <a:pt x="4180" y="18173"/>
                  <a:pt x="4444" y="18481"/>
                </a:cubicBezTo>
                <a:cubicBezTo>
                  <a:pt x="4714" y="18789"/>
                  <a:pt x="5027" y="18942"/>
                  <a:pt x="5395" y="18942"/>
                </a:cubicBezTo>
                <a:moveTo>
                  <a:pt x="16195" y="18942"/>
                </a:moveTo>
                <a:cubicBezTo>
                  <a:pt x="16560" y="18942"/>
                  <a:pt x="16878" y="18789"/>
                  <a:pt x="17145" y="18481"/>
                </a:cubicBezTo>
                <a:cubicBezTo>
                  <a:pt x="17409" y="18173"/>
                  <a:pt x="17544" y="17804"/>
                  <a:pt x="17544" y="17372"/>
                </a:cubicBezTo>
                <a:cubicBezTo>
                  <a:pt x="17544" y="16940"/>
                  <a:pt x="17412" y="16569"/>
                  <a:pt x="17150" y="16252"/>
                </a:cubicBezTo>
                <a:cubicBezTo>
                  <a:pt x="16890" y="15944"/>
                  <a:pt x="16572" y="15786"/>
                  <a:pt x="16195" y="15786"/>
                </a:cubicBezTo>
                <a:cubicBezTo>
                  <a:pt x="15827" y="15786"/>
                  <a:pt x="15514" y="15941"/>
                  <a:pt x="15249" y="16246"/>
                </a:cubicBezTo>
                <a:cubicBezTo>
                  <a:pt x="14990" y="16557"/>
                  <a:pt x="14857" y="16932"/>
                  <a:pt x="14857" y="17372"/>
                </a:cubicBezTo>
                <a:cubicBezTo>
                  <a:pt x="14857" y="17804"/>
                  <a:pt x="14990" y="18173"/>
                  <a:pt x="15249" y="18481"/>
                </a:cubicBezTo>
                <a:cubicBezTo>
                  <a:pt x="15511" y="18789"/>
                  <a:pt x="15825" y="18942"/>
                  <a:pt x="16195" y="18942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33078" tIns="33078" rIns="33078" bIns="33078" anchor="ctr"/>
          <a:lstStyle/>
          <a:p>
            <a:pPr algn="just" defTabSz="418465">
              <a:lnSpc>
                <a:spcPct val="120000"/>
              </a:lnSpc>
              <a:defRPr/>
            </a:pPr>
            <a:endParaRPr lang="es-ES" sz="570" dirty="0">
              <a:solidFill>
                <a:srgbClr val="313C4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8" name="AutoShape 123"/>
          <p:cNvSpPr/>
          <p:nvPr/>
        </p:nvSpPr>
        <p:spPr bwMode="auto">
          <a:xfrm>
            <a:off x="1833293" y="2735112"/>
            <a:ext cx="332464" cy="36580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6949"/>
                </a:moveTo>
                <a:cubicBezTo>
                  <a:pt x="21599" y="7542"/>
                  <a:pt x="21407" y="8153"/>
                  <a:pt x="21017" y="8781"/>
                </a:cubicBezTo>
                <a:cubicBezTo>
                  <a:pt x="20628" y="9416"/>
                  <a:pt x="20109" y="10015"/>
                  <a:pt x="19458" y="10585"/>
                </a:cubicBezTo>
                <a:cubicBezTo>
                  <a:pt x="18806" y="11152"/>
                  <a:pt x="18040" y="11651"/>
                  <a:pt x="17159" y="12083"/>
                </a:cubicBezTo>
                <a:cubicBezTo>
                  <a:pt x="16275" y="12512"/>
                  <a:pt x="15327" y="12820"/>
                  <a:pt x="14315" y="12996"/>
                </a:cubicBezTo>
                <a:cubicBezTo>
                  <a:pt x="13880" y="13090"/>
                  <a:pt x="13492" y="13284"/>
                  <a:pt x="13151" y="13578"/>
                </a:cubicBezTo>
                <a:cubicBezTo>
                  <a:pt x="12809" y="13872"/>
                  <a:pt x="12641" y="14204"/>
                  <a:pt x="12641" y="14571"/>
                </a:cubicBezTo>
                <a:cubicBezTo>
                  <a:pt x="12641" y="14900"/>
                  <a:pt x="12713" y="15140"/>
                  <a:pt x="12865" y="15293"/>
                </a:cubicBezTo>
                <a:cubicBezTo>
                  <a:pt x="13015" y="15449"/>
                  <a:pt x="13177" y="15596"/>
                  <a:pt x="13364" y="15728"/>
                </a:cubicBezTo>
                <a:cubicBezTo>
                  <a:pt x="13546" y="15866"/>
                  <a:pt x="13717" y="16010"/>
                  <a:pt x="13874" y="16169"/>
                </a:cubicBezTo>
                <a:cubicBezTo>
                  <a:pt x="14032" y="16330"/>
                  <a:pt x="14125" y="16574"/>
                  <a:pt x="14160" y="16903"/>
                </a:cubicBezTo>
                <a:cubicBezTo>
                  <a:pt x="14195" y="17117"/>
                  <a:pt x="14187" y="17340"/>
                  <a:pt x="14133" y="17564"/>
                </a:cubicBezTo>
                <a:cubicBezTo>
                  <a:pt x="14099" y="17696"/>
                  <a:pt x="14200" y="17805"/>
                  <a:pt x="14432" y="17893"/>
                </a:cubicBezTo>
                <a:cubicBezTo>
                  <a:pt x="14667" y="17981"/>
                  <a:pt x="14956" y="18069"/>
                  <a:pt x="15295" y="18154"/>
                </a:cubicBezTo>
                <a:cubicBezTo>
                  <a:pt x="15637" y="18236"/>
                  <a:pt x="15987" y="18342"/>
                  <a:pt x="16344" y="18468"/>
                </a:cubicBezTo>
                <a:cubicBezTo>
                  <a:pt x="16705" y="18595"/>
                  <a:pt x="16975" y="18756"/>
                  <a:pt x="17164" y="18953"/>
                </a:cubicBezTo>
                <a:cubicBezTo>
                  <a:pt x="17266" y="19050"/>
                  <a:pt x="17351" y="19232"/>
                  <a:pt x="17415" y="19511"/>
                </a:cubicBezTo>
                <a:cubicBezTo>
                  <a:pt x="17477" y="19790"/>
                  <a:pt x="17519" y="20090"/>
                  <a:pt x="17535" y="20416"/>
                </a:cubicBezTo>
                <a:cubicBezTo>
                  <a:pt x="17554" y="20727"/>
                  <a:pt x="17527" y="21000"/>
                  <a:pt x="17463" y="21241"/>
                </a:cubicBezTo>
                <a:cubicBezTo>
                  <a:pt x="17394" y="21479"/>
                  <a:pt x="17268" y="21599"/>
                  <a:pt x="17089" y="21599"/>
                </a:cubicBezTo>
                <a:lnTo>
                  <a:pt x="4496" y="21599"/>
                </a:lnTo>
                <a:cubicBezTo>
                  <a:pt x="4328" y="21599"/>
                  <a:pt x="4205" y="21479"/>
                  <a:pt x="4130" y="21241"/>
                </a:cubicBezTo>
                <a:cubicBezTo>
                  <a:pt x="4061" y="21000"/>
                  <a:pt x="4032" y="20727"/>
                  <a:pt x="4048" y="20416"/>
                </a:cubicBezTo>
                <a:cubicBezTo>
                  <a:pt x="4066" y="20090"/>
                  <a:pt x="4109" y="19790"/>
                  <a:pt x="4170" y="19511"/>
                </a:cubicBezTo>
                <a:cubicBezTo>
                  <a:pt x="4235" y="19232"/>
                  <a:pt x="4317" y="19050"/>
                  <a:pt x="4421" y="18953"/>
                </a:cubicBezTo>
                <a:cubicBezTo>
                  <a:pt x="4616" y="18768"/>
                  <a:pt x="4889" y="18606"/>
                  <a:pt x="5239" y="18474"/>
                </a:cubicBezTo>
                <a:cubicBezTo>
                  <a:pt x="5588" y="18345"/>
                  <a:pt x="5933" y="18236"/>
                  <a:pt x="6269" y="18154"/>
                </a:cubicBezTo>
                <a:cubicBezTo>
                  <a:pt x="6606" y="18069"/>
                  <a:pt x="6897" y="17984"/>
                  <a:pt x="7145" y="17901"/>
                </a:cubicBezTo>
                <a:cubicBezTo>
                  <a:pt x="7394" y="17816"/>
                  <a:pt x="7498" y="17705"/>
                  <a:pt x="7463" y="17564"/>
                </a:cubicBezTo>
                <a:cubicBezTo>
                  <a:pt x="7428" y="17432"/>
                  <a:pt x="7412" y="17311"/>
                  <a:pt x="7412" y="17205"/>
                </a:cubicBezTo>
                <a:lnTo>
                  <a:pt x="7412" y="16903"/>
                </a:lnTo>
                <a:cubicBezTo>
                  <a:pt x="7428" y="16574"/>
                  <a:pt x="7519" y="16330"/>
                  <a:pt x="7687" y="16169"/>
                </a:cubicBezTo>
                <a:cubicBezTo>
                  <a:pt x="7853" y="16010"/>
                  <a:pt x="8034" y="15866"/>
                  <a:pt x="8224" y="15728"/>
                </a:cubicBezTo>
                <a:cubicBezTo>
                  <a:pt x="8416" y="15593"/>
                  <a:pt x="8584" y="15446"/>
                  <a:pt x="8729" y="15293"/>
                </a:cubicBezTo>
                <a:cubicBezTo>
                  <a:pt x="8873" y="15140"/>
                  <a:pt x="8945" y="14900"/>
                  <a:pt x="8945" y="14571"/>
                </a:cubicBezTo>
                <a:cubicBezTo>
                  <a:pt x="8945" y="14204"/>
                  <a:pt x="8777" y="13875"/>
                  <a:pt x="8440" y="13578"/>
                </a:cubicBezTo>
                <a:cubicBezTo>
                  <a:pt x="8104" y="13281"/>
                  <a:pt x="7706" y="13090"/>
                  <a:pt x="7247" y="12996"/>
                </a:cubicBezTo>
                <a:cubicBezTo>
                  <a:pt x="6251" y="12811"/>
                  <a:pt x="5311" y="12497"/>
                  <a:pt x="4435" y="12062"/>
                </a:cubicBezTo>
                <a:cubicBezTo>
                  <a:pt x="3554" y="11628"/>
                  <a:pt x="2790" y="11128"/>
                  <a:pt x="2133" y="10570"/>
                </a:cubicBezTo>
                <a:cubicBezTo>
                  <a:pt x="1479" y="10012"/>
                  <a:pt x="958" y="9416"/>
                  <a:pt x="574" y="8781"/>
                </a:cubicBezTo>
                <a:cubicBezTo>
                  <a:pt x="189" y="8153"/>
                  <a:pt x="0" y="7542"/>
                  <a:pt x="0" y="6949"/>
                </a:cubicBezTo>
                <a:lnTo>
                  <a:pt x="0" y="4320"/>
                </a:lnTo>
                <a:cubicBezTo>
                  <a:pt x="0" y="4009"/>
                  <a:pt x="93" y="3756"/>
                  <a:pt x="285" y="3553"/>
                </a:cubicBezTo>
                <a:cubicBezTo>
                  <a:pt x="475" y="3354"/>
                  <a:pt x="712" y="3254"/>
                  <a:pt x="998" y="3254"/>
                </a:cubicBezTo>
                <a:lnTo>
                  <a:pt x="5124" y="3254"/>
                </a:lnTo>
                <a:cubicBezTo>
                  <a:pt x="5108" y="3139"/>
                  <a:pt x="5097" y="3025"/>
                  <a:pt x="5097" y="2901"/>
                </a:cubicBezTo>
                <a:lnTo>
                  <a:pt x="5097" y="2564"/>
                </a:lnTo>
                <a:lnTo>
                  <a:pt x="5097" y="2505"/>
                </a:lnTo>
                <a:cubicBezTo>
                  <a:pt x="5097" y="2005"/>
                  <a:pt x="5118" y="1594"/>
                  <a:pt x="5156" y="1265"/>
                </a:cubicBezTo>
                <a:cubicBezTo>
                  <a:pt x="5193" y="939"/>
                  <a:pt x="5260" y="684"/>
                  <a:pt x="5353" y="499"/>
                </a:cubicBezTo>
                <a:cubicBezTo>
                  <a:pt x="5444" y="320"/>
                  <a:pt x="5580" y="187"/>
                  <a:pt x="5754" y="111"/>
                </a:cubicBezTo>
                <a:cubicBezTo>
                  <a:pt x="5928" y="38"/>
                  <a:pt x="6165" y="0"/>
                  <a:pt x="6464" y="0"/>
                </a:cubicBezTo>
                <a:lnTo>
                  <a:pt x="15132" y="0"/>
                </a:lnTo>
                <a:cubicBezTo>
                  <a:pt x="15410" y="0"/>
                  <a:pt x="15645" y="38"/>
                  <a:pt x="15829" y="111"/>
                </a:cubicBezTo>
                <a:cubicBezTo>
                  <a:pt x="16011" y="187"/>
                  <a:pt x="16149" y="320"/>
                  <a:pt x="16243" y="499"/>
                </a:cubicBezTo>
                <a:cubicBezTo>
                  <a:pt x="16336" y="684"/>
                  <a:pt x="16403" y="939"/>
                  <a:pt x="16435" y="1265"/>
                </a:cubicBezTo>
                <a:cubicBezTo>
                  <a:pt x="16470" y="1594"/>
                  <a:pt x="16486" y="2006"/>
                  <a:pt x="16486" y="2505"/>
                </a:cubicBezTo>
                <a:lnTo>
                  <a:pt x="16486" y="2863"/>
                </a:lnTo>
                <a:cubicBezTo>
                  <a:pt x="16486" y="2989"/>
                  <a:pt x="16478" y="3119"/>
                  <a:pt x="16459" y="3251"/>
                </a:cubicBezTo>
                <a:lnTo>
                  <a:pt x="20603" y="3251"/>
                </a:lnTo>
                <a:cubicBezTo>
                  <a:pt x="20884" y="3251"/>
                  <a:pt x="21119" y="3351"/>
                  <a:pt x="21314" y="3550"/>
                </a:cubicBezTo>
                <a:cubicBezTo>
                  <a:pt x="21503" y="3753"/>
                  <a:pt x="21599" y="4006"/>
                  <a:pt x="21599" y="4317"/>
                </a:cubicBezTo>
                <a:lnTo>
                  <a:pt x="21599" y="6949"/>
                </a:lnTo>
                <a:close/>
                <a:moveTo>
                  <a:pt x="6283" y="10550"/>
                </a:moveTo>
                <a:cubicBezTo>
                  <a:pt x="6072" y="9798"/>
                  <a:pt x="5882" y="8978"/>
                  <a:pt x="5714" y="8082"/>
                </a:cubicBezTo>
                <a:cubicBezTo>
                  <a:pt x="5548" y="7189"/>
                  <a:pt x="5407" y="6299"/>
                  <a:pt x="5287" y="5415"/>
                </a:cubicBezTo>
                <a:lnTo>
                  <a:pt x="1962" y="5415"/>
                </a:lnTo>
                <a:lnTo>
                  <a:pt x="1962" y="6949"/>
                </a:lnTo>
                <a:cubicBezTo>
                  <a:pt x="1962" y="7137"/>
                  <a:pt x="2064" y="7389"/>
                  <a:pt x="2264" y="7709"/>
                </a:cubicBezTo>
                <a:cubicBezTo>
                  <a:pt x="2462" y="8029"/>
                  <a:pt x="2753" y="8358"/>
                  <a:pt x="3126" y="8699"/>
                </a:cubicBezTo>
                <a:cubicBezTo>
                  <a:pt x="3500" y="9040"/>
                  <a:pt x="3954" y="9381"/>
                  <a:pt x="4488" y="9707"/>
                </a:cubicBezTo>
                <a:cubicBezTo>
                  <a:pt x="5022" y="10033"/>
                  <a:pt x="5618" y="10315"/>
                  <a:pt x="6283" y="10550"/>
                </a:cubicBezTo>
                <a:moveTo>
                  <a:pt x="19629" y="5415"/>
                </a:moveTo>
                <a:lnTo>
                  <a:pt x="16280" y="5415"/>
                </a:lnTo>
                <a:cubicBezTo>
                  <a:pt x="16179" y="6299"/>
                  <a:pt x="16043" y="7189"/>
                  <a:pt x="15877" y="8082"/>
                </a:cubicBezTo>
                <a:cubicBezTo>
                  <a:pt x="15712" y="8978"/>
                  <a:pt x="15522" y="9798"/>
                  <a:pt x="15308" y="10550"/>
                </a:cubicBezTo>
                <a:cubicBezTo>
                  <a:pt x="15973" y="10315"/>
                  <a:pt x="16574" y="10033"/>
                  <a:pt x="17105" y="9707"/>
                </a:cubicBezTo>
                <a:cubicBezTo>
                  <a:pt x="17637" y="9381"/>
                  <a:pt x="18091" y="9040"/>
                  <a:pt x="18467" y="8699"/>
                </a:cubicBezTo>
                <a:cubicBezTo>
                  <a:pt x="18844" y="8358"/>
                  <a:pt x="19130" y="8029"/>
                  <a:pt x="19330" y="7709"/>
                </a:cubicBezTo>
                <a:cubicBezTo>
                  <a:pt x="19530" y="7389"/>
                  <a:pt x="19629" y="7137"/>
                  <a:pt x="19629" y="6949"/>
                </a:cubicBezTo>
                <a:lnTo>
                  <a:pt x="19629" y="541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lIns="33078" tIns="33078" rIns="33078" bIns="33078" anchor="ctr"/>
          <a:lstStyle/>
          <a:p>
            <a:pPr algn="just" defTabSz="418465">
              <a:lnSpc>
                <a:spcPct val="120000"/>
              </a:lnSpc>
              <a:defRPr/>
            </a:pPr>
            <a:endParaRPr lang="es-ES" sz="570" dirty="0">
              <a:solidFill>
                <a:srgbClr val="313C4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4193198" y="2325178"/>
            <a:ext cx="758363" cy="2826958"/>
            <a:chOff x="5514228" y="3347003"/>
            <a:chExt cx="1164707" cy="4340559"/>
          </a:xfrm>
        </p:grpSpPr>
        <p:sp>
          <p:nvSpPr>
            <p:cNvPr id="53" name="Freeform 5"/>
            <p:cNvSpPr>
              <a:spLocks noEditPoints="1"/>
            </p:cNvSpPr>
            <p:nvPr/>
          </p:nvSpPr>
          <p:spPr bwMode="auto">
            <a:xfrm>
              <a:off x="5514228" y="3347003"/>
              <a:ext cx="1164707" cy="4340559"/>
            </a:xfrm>
            <a:custGeom>
              <a:avLst/>
              <a:gdLst>
                <a:gd name="T0" fmla="*/ 770 w 1514"/>
                <a:gd name="T1" fmla="*/ 0 h 5643"/>
                <a:gd name="T2" fmla="*/ 18 w 1514"/>
                <a:gd name="T3" fmla="*/ 745 h 5643"/>
                <a:gd name="T4" fmla="*/ 702 w 1514"/>
                <a:gd name="T5" fmla="*/ 2271 h 5643"/>
                <a:gd name="T6" fmla="*/ 723 w 1514"/>
                <a:gd name="T7" fmla="*/ 4798 h 5643"/>
                <a:gd name="T8" fmla="*/ 770 w 1514"/>
                <a:gd name="T9" fmla="*/ 5643 h 5643"/>
                <a:gd name="T10" fmla="*/ 816 w 1514"/>
                <a:gd name="T11" fmla="*/ 4803 h 5643"/>
                <a:gd name="T12" fmla="*/ 872 w 1514"/>
                <a:gd name="T13" fmla="*/ 2278 h 5643"/>
                <a:gd name="T14" fmla="*/ 1514 w 1514"/>
                <a:gd name="T15" fmla="*/ 745 h 5643"/>
                <a:gd name="T16" fmla="*/ 770 w 1514"/>
                <a:gd name="T17" fmla="*/ 0 h 5643"/>
                <a:gd name="T18" fmla="*/ 381 w 1514"/>
                <a:gd name="T19" fmla="*/ 1217 h 5643"/>
                <a:gd name="T20" fmla="*/ 159 w 1514"/>
                <a:gd name="T21" fmla="*/ 745 h 5643"/>
                <a:gd name="T22" fmla="*/ 770 w 1514"/>
                <a:gd name="T23" fmla="*/ 133 h 5643"/>
                <a:gd name="T24" fmla="*/ 1382 w 1514"/>
                <a:gd name="T25" fmla="*/ 745 h 5643"/>
                <a:gd name="T26" fmla="*/ 1048 w 1514"/>
                <a:gd name="T27" fmla="*/ 1311 h 5643"/>
                <a:gd name="T28" fmla="*/ 381 w 1514"/>
                <a:gd name="T29" fmla="*/ 1217 h 5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14" h="5643">
                  <a:moveTo>
                    <a:pt x="770" y="0"/>
                  </a:moveTo>
                  <a:cubicBezTo>
                    <a:pt x="359" y="0"/>
                    <a:pt x="0" y="334"/>
                    <a:pt x="18" y="745"/>
                  </a:cubicBezTo>
                  <a:cubicBezTo>
                    <a:pt x="47" y="1432"/>
                    <a:pt x="656" y="1558"/>
                    <a:pt x="702" y="2271"/>
                  </a:cubicBezTo>
                  <a:cubicBezTo>
                    <a:pt x="736" y="2806"/>
                    <a:pt x="723" y="3445"/>
                    <a:pt x="723" y="4798"/>
                  </a:cubicBezTo>
                  <a:cubicBezTo>
                    <a:pt x="723" y="4939"/>
                    <a:pt x="734" y="5643"/>
                    <a:pt x="770" y="5643"/>
                  </a:cubicBezTo>
                  <a:cubicBezTo>
                    <a:pt x="807" y="5643"/>
                    <a:pt x="816" y="4943"/>
                    <a:pt x="816" y="4803"/>
                  </a:cubicBezTo>
                  <a:cubicBezTo>
                    <a:pt x="816" y="3462"/>
                    <a:pt x="842" y="2810"/>
                    <a:pt x="872" y="2278"/>
                  </a:cubicBezTo>
                  <a:cubicBezTo>
                    <a:pt x="912" y="1563"/>
                    <a:pt x="1514" y="1312"/>
                    <a:pt x="1514" y="745"/>
                  </a:cubicBezTo>
                  <a:cubicBezTo>
                    <a:pt x="1514" y="334"/>
                    <a:pt x="1181" y="0"/>
                    <a:pt x="770" y="0"/>
                  </a:cubicBezTo>
                  <a:close/>
                  <a:moveTo>
                    <a:pt x="381" y="1217"/>
                  </a:moveTo>
                  <a:cubicBezTo>
                    <a:pt x="280" y="1111"/>
                    <a:pt x="159" y="935"/>
                    <a:pt x="159" y="745"/>
                  </a:cubicBezTo>
                  <a:cubicBezTo>
                    <a:pt x="159" y="407"/>
                    <a:pt x="432" y="133"/>
                    <a:pt x="770" y="133"/>
                  </a:cubicBezTo>
                  <a:cubicBezTo>
                    <a:pt x="1108" y="133"/>
                    <a:pt x="1382" y="407"/>
                    <a:pt x="1382" y="745"/>
                  </a:cubicBezTo>
                  <a:cubicBezTo>
                    <a:pt x="1382" y="829"/>
                    <a:pt x="1330" y="1116"/>
                    <a:pt x="1048" y="1311"/>
                  </a:cubicBezTo>
                  <a:cubicBezTo>
                    <a:pt x="822" y="1467"/>
                    <a:pt x="603" y="1448"/>
                    <a:pt x="381" y="12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29777" tIns="14888" rIns="29777" bIns="14888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7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9" name="AutoShape 24"/>
            <p:cNvSpPr/>
            <p:nvPr/>
          </p:nvSpPr>
          <p:spPr bwMode="auto">
            <a:xfrm>
              <a:off x="5892330" y="3749059"/>
              <a:ext cx="407339" cy="324950"/>
            </a:xfrm>
            <a:custGeom>
              <a:avLst/>
              <a:gdLst>
                <a:gd name="T0" fmla="*/ 10799 w 21598"/>
                <a:gd name="T1" fmla="*/ 10800 h 21600"/>
                <a:gd name="T2" fmla="*/ 10799 w 21598"/>
                <a:gd name="T3" fmla="*/ 10800 h 21600"/>
                <a:gd name="T4" fmla="*/ 10799 w 21598"/>
                <a:gd name="T5" fmla="*/ 10800 h 21600"/>
                <a:gd name="T6" fmla="*/ 10799 w 21598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98" h="21600">
                  <a:moveTo>
                    <a:pt x="21333" y="9359"/>
                  </a:moveTo>
                  <a:cubicBezTo>
                    <a:pt x="21511" y="9815"/>
                    <a:pt x="21599" y="10303"/>
                    <a:pt x="21597" y="10814"/>
                  </a:cubicBezTo>
                  <a:cubicBezTo>
                    <a:pt x="21592" y="11336"/>
                    <a:pt x="21504" y="11810"/>
                    <a:pt x="21333" y="12240"/>
                  </a:cubicBezTo>
                  <a:cubicBezTo>
                    <a:pt x="20706" y="13728"/>
                    <a:pt x="20002" y="15055"/>
                    <a:pt x="19216" y="16223"/>
                  </a:cubicBezTo>
                  <a:cubicBezTo>
                    <a:pt x="18433" y="17388"/>
                    <a:pt x="17594" y="18369"/>
                    <a:pt x="16701" y="19163"/>
                  </a:cubicBezTo>
                  <a:cubicBezTo>
                    <a:pt x="15805" y="19953"/>
                    <a:pt x="14863" y="20560"/>
                    <a:pt x="13869" y="20975"/>
                  </a:cubicBezTo>
                  <a:cubicBezTo>
                    <a:pt x="12878" y="21390"/>
                    <a:pt x="11855" y="21599"/>
                    <a:pt x="10801" y="21599"/>
                  </a:cubicBezTo>
                  <a:cubicBezTo>
                    <a:pt x="9763" y="21599"/>
                    <a:pt x="8748" y="21390"/>
                    <a:pt x="7754" y="20975"/>
                  </a:cubicBezTo>
                  <a:cubicBezTo>
                    <a:pt x="6763" y="20560"/>
                    <a:pt x="5814" y="19950"/>
                    <a:pt x="4908" y="19145"/>
                  </a:cubicBezTo>
                  <a:cubicBezTo>
                    <a:pt x="4003" y="18340"/>
                    <a:pt x="3156" y="17355"/>
                    <a:pt x="2373" y="16190"/>
                  </a:cubicBezTo>
                  <a:cubicBezTo>
                    <a:pt x="1588" y="15022"/>
                    <a:pt x="895" y="13706"/>
                    <a:pt x="293" y="12240"/>
                  </a:cubicBezTo>
                  <a:cubicBezTo>
                    <a:pt x="97" y="11806"/>
                    <a:pt x="0" y="11332"/>
                    <a:pt x="0" y="10814"/>
                  </a:cubicBezTo>
                  <a:cubicBezTo>
                    <a:pt x="0" y="10300"/>
                    <a:pt x="97" y="9815"/>
                    <a:pt x="293" y="9359"/>
                  </a:cubicBezTo>
                  <a:cubicBezTo>
                    <a:pt x="902" y="7889"/>
                    <a:pt x="1597" y="6577"/>
                    <a:pt x="2378" y="5416"/>
                  </a:cubicBezTo>
                  <a:cubicBezTo>
                    <a:pt x="3159" y="4255"/>
                    <a:pt x="4003" y="3270"/>
                    <a:pt x="4908" y="2462"/>
                  </a:cubicBezTo>
                  <a:cubicBezTo>
                    <a:pt x="5814" y="1653"/>
                    <a:pt x="6761" y="1039"/>
                    <a:pt x="7749" y="624"/>
                  </a:cubicBezTo>
                  <a:cubicBezTo>
                    <a:pt x="8738" y="205"/>
                    <a:pt x="9753" y="0"/>
                    <a:pt x="10801" y="0"/>
                  </a:cubicBezTo>
                  <a:cubicBezTo>
                    <a:pt x="11855" y="0"/>
                    <a:pt x="12878" y="205"/>
                    <a:pt x="13869" y="624"/>
                  </a:cubicBezTo>
                  <a:cubicBezTo>
                    <a:pt x="14863" y="1039"/>
                    <a:pt x="15805" y="1646"/>
                    <a:pt x="16701" y="2443"/>
                  </a:cubicBezTo>
                  <a:cubicBezTo>
                    <a:pt x="17594" y="3244"/>
                    <a:pt x="18433" y="4222"/>
                    <a:pt x="19216" y="5383"/>
                  </a:cubicBezTo>
                  <a:cubicBezTo>
                    <a:pt x="20002" y="6544"/>
                    <a:pt x="20706" y="7863"/>
                    <a:pt x="21333" y="9359"/>
                  </a:cubicBezTo>
                  <a:moveTo>
                    <a:pt x="10801" y="18906"/>
                  </a:moveTo>
                  <a:cubicBezTo>
                    <a:pt x="11731" y="18906"/>
                    <a:pt x="12624" y="18715"/>
                    <a:pt x="13478" y="18325"/>
                  </a:cubicBezTo>
                  <a:cubicBezTo>
                    <a:pt x="14332" y="17939"/>
                    <a:pt x="15142" y="17399"/>
                    <a:pt x="15908" y="16708"/>
                  </a:cubicBezTo>
                  <a:cubicBezTo>
                    <a:pt x="16674" y="16014"/>
                    <a:pt x="17383" y="15165"/>
                    <a:pt x="18039" y="14155"/>
                  </a:cubicBezTo>
                  <a:cubicBezTo>
                    <a:pt x="18697" y="13148"/>
                    <a:pt x="19282" y="12027"/>
                    <a:pt x="19798" y="10796"/>
                  </a:cubicBezTo>
                  <a:cubicBezTo>
                    <a:pt x="19172" y="9282"/>
                    <a:pt x="18440" y="7955"/>
                    <a:pt x="17601" y="6812"/>
                  </a:cubicBezTo>
                  <a:cubicBezTo>
                    <a:pt x="16762" y="5670"/>
                    <a:pt x="15839" y="4751"/>
                    <a:pt x="14831" y="4060"/>
                  </a:cubicBezTo>
                  <a:cubicBezTo>
                    <a:pt x="15230" y="4751"/>
                    <a:pt x="15538" y="5534"/>
                    <a:pt x="15761" y="6401"/>
                  </a:cubicBezTo>
                  <a:cubicBezTo>
                    <a:pt x="15984" y="7264"/>
                    <a:pt x="16096" y="8205"/>
                    <a:pt x="16096" y="9216"/>
                  </a:cubicBezTo>
                  <a:cubicBezTo>
                    <a:pt x="16096" y="10340"/>
                    <a:pt x="15957" y="11387"/>
                    <a:pt x="15680" y="12361"/>
                  </a:cubicBezTo>
                  <a:cubicBezTo>
                    <a:pt x="15404" y="13339"/>
                    <a:pt x="15017" y="14195"/>
                    <a:pt x="14520" y="14941"/>
                  </a:cubicBezTo>
                  <a:cubicBezTo>
                    <a:pt x="14023" y="15683"/>
                    <a:pt x="13448" y="16271"/>
                    <a:pt x="12793" y="16690"/>
                  </a:cubicBezTo>
                  <a:cubicBezTo>
                    <a:pt x="12137" y="17113"/>
                    <a:pt x="11437" y="17326"/>
                    <a:pt x="10696" y="17326"/>
                  </a:cubicBezTo>
                  <a:cubicBezTo>
                    <a:pt x="9944" y="17326"/>
                    <a:pt x="9247" y="17113"/>
                    <a:pt x="8598" y="16690"/>
                  </a:cubicBezTo>
                  <a:cubicBezTo>
                    <a:pt x="7950" y="16271"/>
                    <a:pt x="7380" y="15683"/>
                    <a:pt x="6883" y="14941"/>
                  </a:cubicBezTo>
                  <a:cubicBezTo>
                    <a:pt x="6386" y="14195"/>
                    <a:pt x="6000" y="13339"/>
                    <a:pt x="5723" y="12361"/>
                  </a:cubicBezTo>
                  <a:cubicBezTo>
                    <a:pt x="5444" y="11387"/>
                    <a:pt x="5307" y="10340"/>
                    <a:pt x="5307" y="9216"/>
                  </a:cubicBezTo>
                  <a:cubicBezTo>
                    <a:pt x="5307" y="8301"/>
                    <a:pt x="5405" y="7426"/>
                    <a:pt x="5606" y="6603"/>
                  </a:cubicBezTo>
                  <a:cubicBezTo>
                    <a:pt x="5804" y="5776"/>
                    <a:pt x="6071" y="5023"/>
                    <a:pt x="6408" y="4339"/>
                  </a:cubicBezTo>
                  <a:cubicBezTo>
                    <a:pt x="5496" y="5034"/>
                    <a:pt x="4644" y="5927"/>
                    <a:pt x="3861" y="7026"/>
                  </a:cubicBezTo>
                  <a:cubicBezTo>
                    <a:pt x="3075" y="8121"/>
                    <a:pt x="2390" y="9381"/>
                    <a:pt x="1803" y="10796"/>
                  </a:cubicBezTo>
                  <a:cubicBezTo>
                    <a:pt x="2319" y="12016"/>
                    <a:pt x="2902" y="13133"/>
                    <a:pt x="3555" y="14147"/>
                  </a:cubicBezTo>
                  <a:cubicBezTo>
                    <a:pt x="4208" y="15165"/>
                    <a:pt x="4918" y="16014"/>
                    <a:pt x="5689" y="16708"/>
                  </a:cubicBezTo>
                  <a:cubicBezTo>
                    <a:pt x="6457" y="17399"/>
                    <a:pt x="7270" y="17940"/>
                    <a:pt x="8124" y="18325"/>
                  </a:cubicBezTo>
                  <a:cubicBezTo>
                    <a:pt x="8980" y="18719"/>
                    <a:pt x="9871" y="18906"/>
                    <a:pt x="10801" y="18906"/>
                  </a:cubicBezTo>
                  <a:moveTo>
                    <a:pt x="10695" y="3953"/>
                  </a:moveTo>
                  <a:cubicBezTo>
                    <a:pt x="10218" y="3953"/>
                    <a:pt x="9763" y="4089"/>
                    <a:pt x="9330" y="4365"/>
                  </a:cubicBezTo>
                  <a:cubicBezTo>
                    <a:pt x="8897" y="4644"/>
                    <a:pt x="8525" y="5015"/>
                    <a:pt x="8217" y="5486"/>
                  </a:cubicBezTo>
                  <a:cubicBezTo>
                    <a:pt x="7908" y="5953"/>
                    <a:pt x="7661" y="6511"/>
                    <a:pt x="7475" y="7165"/>
                  </a:cubicBezTo>
                  <a:cubicBezTo>
                    <a:pt x="7287" y="7816"/>
                    <a:pt x="7191" y="8495"/>
                    <a:pt x="7191" y="9216"/>
                  </a:cubicBezTo>
                  <a:cubicBezTo>
                    <a:pt x="7191" y="9484"/>
                    <a:pt x="7257" y="9715"/>
                    <a:pt x="7385" y="9918"/>
                  </a:cubicBezTo>
                  <a:cubicBezTo>
                    <a:pt x="7514" y="10120"/>
                    <a:pt x="7678" y="10215"/>
                    <a:pt x="7872" y="10215"/>
                  </a:cubicBezTo>
                  <a:cubicBezTo>
                    <a:pt x="8067" y="10215"/>
                    <a:pt x="8226" y="10116"/>
                    <a:pt x="8351" y="9910"/>
                  </a:cubicBezTo>
                  <a:cubicBezTo>
                    <a:pt x="8478" y="9701"/>
                    <a:pt x="8540" y="9473"/>
                    <a:pt x="8540" y="9216"/>
                  </a:cubicBezTo>
                  <a:cubicBezTo>
                    <a:pt x="8540" y="8301"/>
                    <a:pt x="8750" y="7533"/>
                    <a:pt x="9166" y="6912"/>
                  </a:cubicBezTo>
                  <a:cubicBezTo>
                    <a:pt x="9585" y="6287"/>
                    <a:pt x="10094" y="5978"/>
                    <a:pt x="10695" y="5978"/>
                  </a:cubicBezTo>
                  <a:cubicBezTo>
                    <a:pt x="10891" y="5978"/>
                    <a:pt x="11053" y="5872"/>
                    <a:pt x="11182" y="5670"/>
                  </a:cubicBezTo>
                  <a:cubicBezTo>
                    <a:pt x="11310" y="5464"/>
                    <a:pt x="11376" y="5229"/>
                    <a:pt x="11376" y="4957"/>
                  </a:cubicBezTo>
                  <a:cubicBezTo>
                    <a:pt x="11376" y="4663"/>
                    <a:pt x="11310" y="4424"/>
                    <a:pt x="11182" y="4233"/>
                  </a:cubicBezTo>
                  <a:cubicBezTo>
                    <a:pt x="11053" y="4045"/>
                    <a:pt x="10891" y="3953"/>
                    <a:pt x="10695" y="3953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lIns="16541" tIns="16541" rIns="16541" bIns="16541" anchor="ctr"/>
            <a:lstStyle/>
            <a:p>
              <a:pPr algn="just" defTabSz="418465">
                <a:lnSpc>
                  <a:spcPct val="120000"/>
                </a:lnSpc>
                <a:defRPr/>
              </a:pPr>
              <a:endParaRPr lang="es-ES" sz="570" dirty="0">
                <a:solidFill>
                  <a:srgbClr val="313C4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3653084" y="3012313"/>
            <a:ext cx="864097" cy="1570956"/>
            <a:chOff x="4684712" y="4402042"/>
            <a:chExt cx="1327095" cy="2412072"/>
          </a:xfrm>
        </p:grpSpPr>
        <p:sp>
          <p:nvSpPr>
            <p:cNvPr id="54" name="Freeform 10"/>
            <p:cNvSpPr>
              <a:spLocks noEditPoints="1"/>
            </p:cNvSpPr>
            <p:nvPr/>
          </p:nvSpPr>
          <p:spPr bwMode="auto">
            <a:xfrm>
              <a:off x="4684712" y="4402042"/>
              <a:ext cx="1327095" cy="2412072"/>
            </a:xfrm>
            <a:custGeom>
              <a:avLst/>
              <a:gdLst>
                <a:gd name="T0" fmla="*/ 0 w 1725"/>
                <a:gd name="T1" fmla="*/ 728 h 3136"/>
                <a:gd name="T2" fmla="*/ 654 w 1725"/>
                <a:gd name="T3" fmla="*/ 1382 h 3136"/>
                <a:gd name="T4" fmla="*/ 1577 w 1725"/>
                <a:gd name="T5" fmla="*/ 1789 h 3136"/>
                <a:gd name="T6" fmla="*/ 1669 w 1725"/>
                <a:gd name="T7" fmla="*/ 3119 h 3136"/>
                <a:gd name="T8" fmla="*/ 1666 w 1725"/>
                <a:gd name="T9" fmla="*/ 1513 h 3136"/>
                <a:gd name="T10" fmla="*/ 654 w 1725"/>
                <a:gd name="T11" fmla="*/ 73 h 3136"/>
                <a:gd name="T12" fmla="*/ 0 w 1725"/>
                <a:gd name="T13" fmla="*/ 728 h 3136"/>
                <a:gd name="T14" fmla="*/ 119 w 1725"/>
                <a:gd name="T15" fmla="*/ 727 h 3136"/>
                <a:gd name="T16" fmla="*/ 858 w 1725"/>
                <a:gd name="T17" fmla="*/ 232 h 3136"/>
                <a:gd name="T18" fmla="*/ 858 w 1725"/>
                <a:gd name="T19" fmla="*/ 232 h 3136"/>
                <a:gd name="T20" fmla="*/ 1517 w 1725"/>
                <a:gd name="T21" fmla="*/ 1260 h 3136"/>
                <a:gd name="T22" fmla="*/ 1327 w 1725"/>
                <a:gd name="T23" fmla="*/ 1365 h 3136"/>
                <a:gd name="T24" fmla="*/ 654 w 1725"/>
                <a:gd name="T25" fmla="*/ 1263 h 3136"/>
                <a:gd name="T26" fmla="*/ 119 w 1725"/>
                <a:gd name="T27" fmla="*/ 727 h 3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5" h="3136">
                  <a:moveTo>
                    <a:pt x="0" y="728"/>
                  </a:moveTo>
                  <a:cubicBezTo>
                    <a:pt x="0" y="1089"/>
                    <a:pt x="293" y="1382"/>
                    <a:pt x="654" y="1382"/>
                  </a:cubicBezTo>
                  <a:cubicBezTo>
                    <a:pt x="654" y="1382"/>
                    <a:pt x="1471" y="1368"/>
                    <a:pt x="1577" y="1789"/>
                  </a:cubicBezTo>
                  <a:cubicBezTo>
                    <a:pt x="1650" y="2081"/>
                    <a:pt x="1614" y="3136"/>
                    <a:pt x="1669" y="3119"/>
                  </a:cubicBezTo>
                  <a:cubicBezTo>
                    <a:pt x="1725" y="3102"/>
                    <a:pt x="1666" y="1513"/>
                    <a:pt x="1666" y="1513"/>
                  </a:cubicBezTo>
                  <a:cubicBezTo>
                    <a:pt x="1666" y="0"/>
                    <a:pt x="654" y="73"/>
                    <a:pt x="654" y="73"/>
                  </a:cubicBezTo>
                  <a:cubicBezTo>
                    <a:pt x="293" y="73"/>
                    <a:pt x="0" y="366"/>
                    <a:pt x="0" y="728"/>
                  </a:cubicBezTo>
                  <a:close/>
                  <a:moveTo>
                    <a:pt x="119" y="727"/>
                  </a:moveTo>
                  <a:cubicBezTo>
                    <a:pt x="119" y="431"/>
                    <a:pt x="464" y="101"/>
                    <a:pt x="858" y="232"/>
                  </a:cubicBezTo>
                  <a:cubicBezTo>
                    <a:pt x="858" y="232"/>
                    <a:pt x="858" y="232"/>
                    <a:pt x="858" y="232"/>
                  </a:cubicBezTo>
                  <a:cubicBezTo>
                    <a:pt x="1302" y="379"/>
                    <a:pt x="1461" y="872"/>
                    <a:pt x="1517" y="1260"/>
                  </a:cubicBezTo>
                  <a:cubicBezTo>
                    <a:pt x="1530" y="1352"/>
                    <a:pt x="1487" y="1434"/>
                    <a:pt x="1327" y="1365"/>
                  </a:cubicBezTo>
                  <a:cubicBezTo>
                    <a:pt x="1190" y="1306"/>
                    <a:pt x="976" y="1254"/>
                    <a:pt x="654" y="1263"/>
                  </a:cubicBezTo>
                  <a:cubicBezTo>
                    <a:pt x="358" y="1263"/>
                    <a:pt x="119" y="1023"/>
                    <a:pt x="119" y="7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29777" tIns="14888" rIns="29777" bIns="14888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7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0" name="AutoShape 38"/>
            <p:cNvSpPr/>
            <p:nvPr/>
          </p:nvSpPr>
          <p:spPr bwMode="auto">
            <a:xfrm>
              <a:off x="5076199" y="4805525"/>
              <a:ext cx="345669" cy="3470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872" y="2850"/>
                  </a:moveTo>
                  <a:cubicBezTo>
                    <a:pt x="18363" y="3806"/>
                    <a:pt x="19524" y="5033"/>
                    <a:pt x="20354" y="6530"/>
                  </a:cubicBezTo>
                  <a:cubicBezTo>
                    <a:pt x="21184" y="8031"/>
                    <a:pt x="21599" y="9635"/>
                    <a:pt x="21599" y="11342"/>
                  </a:cubicBezTo>
                  <a:cubicBezTo>
                    <a:pt x="21599" y="12759"/>
                    <a:pt x="21318" y="14087"/>
                    <a:pt x="20754" y="15328"/>
                  </a:cubicBezTo>
                  <a:cubicBezTo>
                    <a:pt x="20184" y="16569"/>
                    <a:pt x="19415" y="17654"/>
                    <a:pt x="18433" y="18587"/>
                  </a:cubicBezTo>
                  <a:cubicBezTo>
                    <a:pt x="17451" y="19520"/>
                    <a:pt x="16300" y="20255"/>
                    <a:pt x="14984" y="20793"/>
                  </a:cubicBezTo>
                  <a:cubicBezTo>
                    <a:pt x="13669" y="21332"/>
                    <a:pt x="12269" y="21599"/>
                    <a:pt x="10775" y="21599"/>
                  </a:cubicBezTo>
                  <a:cubicBezTo>
                    <a:pt x="9287" y="21599"/>
                    <a:pt x="7890" y="21332"/>
                    <a:pt x="6584" y="20793"/>
                  </a:cubicBezTo>
                  <a:cubicBezTo>
                    <a:pt x="5278" y="20255"/>
                    <a:pt x="4136" y="19520"/>
                    <a:pt x="3160" y="18587"/>
                  </a:cubicBezTo>
                  <a:cubicBezTo>
                    <a:pt x="2184" y="17654"/>
                    <a:pt x="1412" y="16569"/>
                    <a:pt x="845" y="15328"/>
                  </a:cubicBezTo>
                  <a:cubicBezTo>
                    <a:pt x="278" y="14087"/>
                    <a:pt x="0" y="12759"/>
                    <a:pt x="0" y="11342"/>
                  </a:cubicBezTo>
                  <a:cubicBezTo>
                    <a:pt x="0" y="9635"/>
                    <a:pt x="415" y="8031"/>
                    <a:pt x="1245" y="6530"/>
                  </a:cubicBezTo>
                  <a:cubicBezTo>
                    <a:pt x="2075" y="5033"/>
                    <a:pt x="3236" y="3806"/>
                    <a:pt x="4724" y="2850"/>
                  </a:cubicBezTo>
                  <a:cubicBezTo>
                    <a:pt x="4839" y="2761"/>
                    <a:pt x="4975" y="2732"/>
                    <a:pt x="5130" y="2770"/>
                  </a:cubicBezTo>
                  <a:cubicBezTo>
                    <a:pt x="5306" y="2804"/>
                    <a:pt x="5430" y="2879"/>
                    <a:pt x="5493" y="2989"/>
                  </a:cubicBezTo>
                  <a:lnTo>
                    <a:pt x="6800" y="4797"/>
                  </a:lnTo>
                  <a:cubicBezTo>
                    <a:pt x="6896" y="4906"/>
                    <a:pt x="6927" y="5033"/>
                    <a:pt x="6887" y="5174"/>
                  </a:cubicBezTo>
                  <a:cubicBezTo>
                    <a:pt x="6848" y="5318"/>
                    <a:pt x="6769" y="5436"/>
                    <a:pt x="6654" y="5525"/>
                  </a:cubicBezTo>
                  <a:cubicBezTo>
                    <a:pt x="5630" y="6185"/>
                    <a:pt x="4833" y="7026"/>
                    <a:pt x="4269" y="8042"/>
                  </a:cubicBezTo>
                  <a:cubicBezTo>
                    <a:pt x="3703" y="9056"/>
                    <a:pt x="3421" y="10156"/>
                    <a:pt x="3421" y="11342"/>
                  </a:cubicBezTo>
                  <a:cubicBezTo>
                    <a:pt x="3421" y="12298"/>
                    <a:pt x="3612" y="13208"/>
                    <a:pt x="3993" y="14066"/>
                  </a:cubicBezTo>
                  <a:cubicBezTo>
                    <a:pt x="4375" y="14925"/>
                    <a:pt x="4900" y="15667"/>
                    <a:pt x="5569" y="16298"/>
                  </a:cubicBezTo>
                  <a:cubicBezTo>
                    <a:pt x="6236" y="16929"/>
                    <a:pt x="7021" y="17430"/>
                    <a:pt x="7918" y="17796"/>
                  </a:cubicBezTo>
                  <a:cubicBezTo>
                    <a:pt x="8815" y="18161"/>
                    <a:pt x="9769" y="18346"/>
                    <a:pt x="10772" y="18346"/>
                  </a:cubicBezTo>
                  <a:cubicBezTo>
                    <a:pt x="11778" y="18346"/>
                    <a:pt x="12733" y="18161"/>
                    <a:pt x="13639" y="17796"/>
                  </a:cubicBezTo>
                  <a:cubicBezTo>
                    <a:pt x="14542" y="17430"/>
                    <a:pt x="15333" y="16929"/>
                    <a:pt x="16009" y="16298"/>
                  </a:cubicBezTo>
                  <a:cubicBezTo>
                    <a:pt x="16684" y="15668"/>
                    <a:pt x="17215" y="14927"/>
                    <a:pt x="17596" y="14075"/>
                  </a:cubicBezTo>
                  <a:cubicBezTo>
                    <a:pt x="17978" y="13220"/>
                    <a:pt x="18169" y="12307"/>
                    <a:pt x="18169" y="11342"/>
                  </a:cubicBezTo>
                  <a:cubicBezTo>
                    <a:pt x="18169" y="10156"/>
                    <a:pt x="17881" y="9056"/>
                    <a:pt x="17312" y="8042"/>
                  </a:cubicBezTo>
                  <a:cubicBezTo>
                    <a:pt x="16742" y="7023"/>
                    <a:pt x="15951" y="6185"/>
                    <a:pt x="14933" y="5525"/>
                  </a:cubicBezTo>
                  <a:cubicBezTo>
                    <a:pt x="14800" y="5436"/>
                    <a:pt x="14721" y="5324"/>
                    <a:pt x="14703" y="5197"/>
                  </a:cubicBezTo>
                  <a:cubicBezTo>
                    <a:pt x="14663" y="5050"/>
                    <a:pt x="14693" y="4915"/>
                    <a:pt x="14787" y="4797"/>
                  </a:cubicBezTo>
                  <a:lnTo>
                    <a:pt x="16066" y="2989"/>
                  </a:lnTo>
                  <a:cubicBezTo>
                    <a:pt x="16160" y="2879"/>
                    <a:pt x="16284" y="2810"/>
                    <a:pt x="16436" y="2784"/>
                  </a:cubicBezTo>
                  <a:cubicBezTo>
                    <a:pt x="16593" y="2755"/>
                    <a:pt x="16739" y="2778"/>
                    <a:pt x="16872" y="2850"/>
                  </a:cubicBezTo>
                  <a:moveTo>
                    <a:pt x="9663" y="10778"/>
                  </a:moveTo>
                  <a:cubicBezTo>
                    <a:pt x="9509" y="10778"/>
                    <a:pt x="9375" y="10726"/>
                    <a:pt x="9263" y="10625"/>
                  </a:cubicBezTo>
                  <a:cubicBezTo>
                    <a:pt x="9154" y="10524"/>
                    <a:pt x="9096" y="10398"/>
                    <a:pt x="9096" y="10239"/>
                  </a:cubicBezTo>
                  <a:lnTo>
                    <a:pt x="9096" y="535"/>
                  </a:lnTo>
                  <a:cubicBezTo>
                    <a:pt x="9096" y="388"/>
                    <a:pt x="9151" y="264"/>
                    <a:pt x="9257" y="158"/>
                  </a:cubicBezTo>
                  <a:cubicBezTo>
                    <a:pt x="9363" y="48"/>
                    <a:pt x="9496" y="0"/>
                    <a:pt x="9663" y="0"/>
                  </a:cubicBezTo>
                  <a:lnTo>
                    <a:pt x="11942" y="0"/>
                  </a:lnTo>
                  <a:cubicBezTo>
                    <a:pt x="12096" y="0"/>
                    <a:pt x="12230" y="48"/>
                    <a:pt x="12339" y="158"/>
                  </a:cubicBezTo>
                  <a:cubicBezTo>
                    <a:pt x="12451" y="264"/>
                    <a:pt x="12509" y="388"/>
                    <a:pt x="12509" y="535"/>
                  </a:cubicBezTo>
                  <a:lnTo>
                    <a:pt x="12509" y="10239"/>
                  </a:lnTo>
                  <a:cubicBezTo>
                    <a:pt x="12509" y="10386"/>
                    <a:pt x="12454" y="10513"/>
                    <a:pt x="12348" y="10620"/>
                  </a:cubicBezTo>
                  <a:cubicBezTo>
                    <a:pt x="12242" y="10723"/>
                    <a:pt x="12106" y="10778"/>
                    <a:pt x="11942" y="10778"/>
                  </a:cubicBezTo>
                  <a:lnTo>
                    <a:pt x="9663" y="1077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lIns="16541" tIns="16541" rIns="16541" bIns="16541" anchor="ctr"/>
            <a:lstStyle/>
            <a:p>
              <a:pPr algn="just" defTabSz="418465">
                <a:lnSpc>
                  <a:spcPct val="120000"/>
                </a:lnSpc>
                <a:defRPr/>
              </a:pPr>
              <a:endParaRPr lang="es-ES" sz="570" dirty="0">
                <a:solidFill>
                  <a:srgbClr val="313C4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4689564" y="3738657"/>
            <a:ext cx="723401" cy="828080"/>
            <a:chOff x="6276556" y="5517283"/>
            <a:chExt cx="1111011" cy="1271447"/>
          </a:xfrm>
        </p:grpSpPr>
        <p:sp>
          <p:nvSpPr>
            <p:cNvPr id="55" name="Freeform 8"/>
            <p:cNvSpPr>
              <a:spLocks noEditPoints="1"/>
            </p:cNvSpPr>
            <p:nvPr/>
          </p:nvSpPr>
          <p:spPr bwMode="auto">
            <a:xfrm>
              <a:off x="6276556" y="5517283"/>
              <a:ext cx="1111011" cy="1271447"/>
            </a:xfrm>
            <a:custGeom>
              <a:avLst/>
              <a:gdLst>
                <a:gd name="T0" fmla="*/ 790 w 1444"/>
                <a:gd name="T1" fmla="*/ 20 h 1653"/>
                <a:gd name="T2" fmla="*/ 172 w 1444"/>
                <a:gd name="T3" fmla="*/ 389 h 1653"/>
                <a:gd name="T4" fmla="*/ 58 w 1444"/>
                <a:gd name="T5" fmla="*/ 1653 h 1653"/>
                <a:gd name="T6" fmla="*/ 136 w 1444"/>
                <a:gd name="T7" fmla="*/ 1463 h 1653"/>
                <a:gd name="T8" fmla="*/ 783 w 1444"/>
                <a:gd name="T9" fmla="*/ 1329 h 1653"/>
                <a:gd name="T10" fmla="*/ 1444 w 1444"/>
                <a:gd name="T11" fmla="*/ 675 h 1653"/>
                <a:gd name="T12" fmla="*/ 790 w 1444"/>
                <a:gd name="T13" fmla="*/ 20 h 1653"/>
                <a:gd name="T14" fmla="*/ 792 w 1444"/>
                <a:gd name="T15" fmla="*/ 1206 h 1653"/>
                <a:gd name="T16" fmla="*/ 324 w 1444"/>
                <a:gd name="T17" fmla="*/ 1248 h 1653"/>
                <a:gd name="T18" fmla="*/ 170 w 1444"/>
                <a:gd name="T19" fmla="*/ 1129 h 1653"/>
                <a:gd name="T20" fmla="*/ 337 w 1444"/>
                <a:gd name="T21" fmla="*/ 389 h 1653"/>
                <a:gd name="T22" fmla="*/ 792 w 1444"/>
                <a:gd name="T23" fmla="*/ 135 h 1653"/>
                <a:gd name="T24" fmla="*/ 1328 w 1444"/>
                <a:gd name="T25" fmla="*/ 671 h 1653"/>
                <a:gd name="T26" fmla="*/ 792 w 1444"/>
                <a:gd name="T27" fmla="*/ 1206 h 1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4" h="1653">
                  <a:moveTo>
                    <a:pt x="790" y="20"/>
                  </a:moveTo>
                  <a:cubicBezTo>
                    <a:pt x="453" y="39"/>
                    <a:pt x="262" y="224"/>
                    <a:pt x="172" y="389"/>
                  </a:cubicBezTo>
                  <a:cubicBezTo>
                    <a:pt x="0" y="703"/>
                    <a:pt x="0" y="1653"/>
                    <a:pt x="58" y="1653"/>
                  </a:cubicBezTo>
                  <a:cubicBezTo>
                    <a:pt x="99" y="1653"/>
                    <a:pt x="57" y="1579"/>
                    <a:pt x="136" y="1463"/>
                  </a:cubicBezTo>
                  <a:cubicBezTo>
                    <a:pt x="221" y="1338"/>
                    <a:pt x="783" y="1329"/>
                    <a:pt x="783" y="1329"/>
                  </a:cubicBezTo>
                  <a:cubicBezTo>
                    <a:pt x="1151" y="1329"/>
                    <a:pt x="1444" y="1036"/>
                    <a:pt x="1444" y="675"/>
                  </a:cubicBezTo>
                  <a:cubicBezTo>
                    <a:pt x="1444" y="313"/>
                    <a:pt x="1151" y="0"/>
                    <a:pt x="790" y="20"/>
                  </a:cubicBezTo>
                  <a:close/>
                  <a:moveTo>
                    <a:pt x="792" y="1206"/>
                  </a:moveTo>
                  <a:cubicBezTo>
                    <a:pt x="582" y="1199"/>
                    <a:pt x="427" y="1223"/>
                    <a:pt x="324" y="1248"/>
                  </a:cubicBezTo>
                  <a:cubicBezTo>
                    <a:pt x="222" y="1273"/>
                    <a:pt x="170" y="1254"/>
                    <a:pt x="170" y="1129"/>
                  </a:cubicBezTo>
                  <a:cubicBezTo>
                    <a:pt x="170" y="923"/>
                    <a:pt x="204" y="603"/>
                    <a:pt x="337" y="389"/>
                  </a:cubicBezTo>
                  <a:cubicBezTo>
                    <a:pt x="432" y="237"/>
                    <a:pt x="600" y="135"/>
                    <a:pt x="792" y="135"/>
                  </a:cubicBezTo>
                  <a:cubicBezTo>
                    <a:pt x="1088" y="135"/>
                    <a:pt x="1328" y="375"/>
                    <a:pt x="1328" y="671"/>
                  </a:cubicBezTo>
                  <a:cubicBezTo>
                    <a:pt x="1328" y="966"/>
                    <a:pt x="1088" y="1206"/>
                    <a:pt x="792" y="120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29777" tIns="14888" rIns="29777" bIns="14888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7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1" name="AutoShape 66"/>
            <p:cNvSpPr/>
            <p:nvPr/>
          </p:nvSpPr>
          <p:spPr bwMode="auto">
            <a:xfrm>
              <a:off x="6728635" y="5874499"/>
              <a:ext cx="314696" cy="314696"/>
            </a:xfrm>
            <a:custGeom>
              <a:avLst/>
              <a:gdLst>
                <a:gd name="T0" fmla="*/ 10799 w 21598"/>
                <a:gd name="T1" fmla="*/ 10800 h 21600"/>
                <a:gd name="T2" fmla="*/ 10799 w 21598"/>
                <a:gd name="T3" fmla="*/ 10800 h 21600"/>
                <a:gd name="T4" fmla="*/ 10799 w 21598"/>
                <a:gd name="T5" fmla="*/ 10800 h 21600"/>
                <a:gd name="T6" fmla="*/ 10799 w 21598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98" h="21600">
                  <a:moveTo>
                    <a:pt x="17537" y="12697"/>
                  </a:moveTo>
                  <a:lnTo>
                    <a:pt x="19798" y="9997"/>
                  </a:lnTo>
                  <a:lnTo>
                    <a:pt x="19798" y="17284"/>
                  </a:lnTo>
                  <a:cubicBezTo>
                    <a:pt x="19798" y="17874"/>
                    <a:pt x="19700" y="18429"/>
                    <a:pt x="19505" y="18949"/>
                  </a:cubicBezTo>
                  <a:cubicBezTo>
                    <a:pt x="19309" y="19469"/>
                    <a:pt x="19049" y="19928"/>
                    <a:pt x="18721" y="20321"/>
                  </a:cubicBezTo>
                  <a:cubicBezTo>
                    <a:pt x="18394" y="20715"/>
                    <a:pt x="18014" y="21027"/>
                    <a:pt x="17583" y="21256"/>
                  </a:cubicBezTo>
                  <a:cubicBezTo>
                    <a:pt x="17153" y="21485"/>
                    <a:pt x="16690" y="21599"/>
                    <a:pt x="16188" y="21599"/>
                  </a:cubicBezTo>
                  <a:lnTo>
                    <a:pt x="3595" y="21599"/>
                  </a:lnTo>
                  <a:cubicBezTo>
                    <a:pt x="3103" y="21599"/>
                    <a:pt x="2635" y="21485"/>
                    <a:pt x="2195" y="21256"/>
                  </a:cubicBezTo>
                  <a:cubicBezTo>
                    <a:pt x="1754" y="21027"/>
                    <a:pt x="1372" y="20715"/>
                    <a:pt x="1052" y="20321"/>
                  </a:cubicBezTo>
                  <a:cubicBezTo>
                    <a:pt x="734" y="19928"/>
                    <a:pt x="477" y="19469"/>
                    <a:pt x="286" y="18949"/>
                  </a:cubicBezTo>
                  <a:cubicBezTo>
                    <a:pt x="95" y="18429"/>
                    <a:pt x="0" y="17874"/>
                    <a:pt x="0" y="17284"/>
                  </a:cubicBezTo>
                  <a:lnTo>
                    <a:pt x="0" y="4315"/>
                  </a:lnTo>
                  <a:cubicBezTo>
                    <a:pt x="0" y="3722"/>
                    <a:pt x="95" y="3164"/>
                    <a:pt x="286" y="2632"/>
                  </a:cubicBezTo>
                  <a:cubicBezTo>
                    <a:pt x="477" y="2106"/>
                    <a:pt x="734" y="1645"/>
                    <a:pt x="1052" y="1263"/>
                  </a:cubicBezTo>
                  <a:cubicBezTo>
                    <a:pt x="1372" y="878"/>
                    <a:pt x="1754" y="572"/>
                    <a:pt x="2195" y="343"/>
                  </a:cubicBezTo>
                  <a:cubicBezTo>
                    <a:pt x="2635" y="114"/>
                    <a:pt x="3103" y="0"/>
                    <a:pt x="3595" y="0"/>
                  </a:cubicBezTo>
                  <a:lnTo>
                    <a:pt x="16188" y="0"/>
                  </a:lnTo>
                  <a:cubicBezTo>
                    <a:pt x="16401" y="0"/>
                    <a:pt x="16605" y="26"/>
                    <a:pt x="16798" y="82"/>
                  </a:cubicBezTo>
                  <a:lnTo>
                    <a:pt x="14608" y="2714"/>
                  </a:lnTo>
                  <a:lnTo>
                    <a:pt x="3595" y="2714"/>
                  </a:lnTo>
                  <a:cubicBezTo>
                    <a:pt x="3228" y="2714"/>
                    <a:pt x="2914" y="2867"/>
                    <a:pt x="2652" y="3184"/>
                  </a:cubicBezTo>
                  <a:cubicBezTo>
                    <a:pt x="2391" y="3496"/>
                    <a:pt x="2261" y="3875"/>
                    <a:pt x="2261" y="4315"/>
                  </a:cubicBezTo>
                  <a:lnTo>
                    <a:pt x="2261" y="17284"/>
                  </a:lnTo>
                  <a:cubicBezTo>
                    <a:pt x="2261" y="17724"/>
                    <a:pt x="2391" y="18101"/>
                    <a:pt x="2652" y="18412"/>
                  </a:cubicBezTo>
                  <a:cubicBezTo>
                    <a:pt x="2914" y="18729"/>
                    <a:pt x="3228" y="18888"/>
                    <a:pt x="3595" y="18888"/>
                  </a:cubicBezTo>
                  <a:lnTo>
                    <a:pt x="16188" y="18888"/>
                  </a:lnTo>
                  <a:cubicBezTo>
                    <a:pt x="16556" y="18888"/>
                    <a:pt x="16874" y="18729"/>
                    <a:pt x="17138" y="18412"/>
                  </a:cubicBezTo>
                  <a:cubicBezTo>
                    <a:pt x="17405" y="18101"/>
                    <a:pt x="17537" y="17724"/>
                    <a:pt x="17537" y="17284"/>
                  </a:cubicBezTo>
                  <a:lnTo>
                    <a:pt x="17537" y="12697"/>
                  </a:lnTo>
                  <a:close/>
                  <a:moveTo>
                    <a:pt x="21333" y="2796"/>
                  </a:moveTo>
                  <a:cubicBezTo>
                    <a:pt x="21514" y="3011"/>
                    <a:pt x="21599" y="3272"/>
                    <a:pt x="21597" y="3578"/>
                  </a:cubicBezTo>
                  <a:cubicBezTo>
                    <a:pt x="21592" y="3881"/>
                    <a:pt x="21504" y="4136"/>
                    <a:pt x="21333" y="4342"/>
                  </a:cubicBezTo>
                  <a:lnTo>
                    <a:pt x="13005" y="14346"/>
                  </a:lnTo>
                  <a:lnTo>
                    <a:pt x="11854" y="15721"/>
                  </a:lnTo>
                  <a:cubicBezTo>
                    <a:pt x="11676" y="15938"/>
                    <a:pt x="11458" y="16044"/>
                    <a:pt x="11206" y="16044"/>
                  </a:cubicBezTo>
                  <a:cubicBezTo>
                    <a:pt x="10951" y="16044"/>
                    <a:pt x="10733" y="15938"/>
                    <a:pt x="10555" y="15721"/>
                  </a:cubicBezTo>
                  <a:lnTo>
                    <a:pt x="9383" y="14346"/>
                  </a:lnTo>
                  <a:lnTo>
                    <a:pt x="4779" y="8787"/>
                  </a:lnTo>
                  <a:cubicBezTo>
                    <a:pt x="4600" y="8573"/>
                    <a:pt x="4507" y="8314"/>
                    <a:pt x="4507" y="8006"/>
                  </a:cubicBezTo>
                  <a:cubicBezTo>
                    <a:pt x="4507" y="7703"/>
                    <a:pt x="4600" y="7441"/>
                    <a:pt x="4779" y="7227"/>
                  </a:cubicBezTo>
                  <a:lnTo>
                    <a:pt x="5927" y="5846"/>
                  </a:lnTo>
                  <a:cubicBezTo>
                    <a:pt x="6106" y="5635"/>
                    <a:pt x="6323" y="5526"/>
                    <a:pt x="6578" y="5526"/>
                  </a:cubicBezTo>
                  <a:cubicBezTo>
                    <a:pt x="6830" y="5526"/>
                    <a:pt x="7043" y="5634"/>
                    <a:pt x="7214" y="5846"/>
                  </a:cubicBezTo>
                  <a:lnTo>
                    <a:pt x="11198" y="10632"/>
                  </a:lnTo>
                  <a:lnTo>
                    <a:pt x="18861" y="1404"/>
                  </a:lnTo>
                  <a:cubicBezTo>
                    <a:pt x="19040" y="1186"/>
                    <a:pt x="19262" y="1084"/>
                    <a:pt x="19524" y="1087"/>
                  </a:cubicBezTo>
                  <a:cubicBezTo>
                    <a:pt x="19786" y="1092"/>
                    <a:pt x="20001" y="1198"/>
                    <a:pt x="20173" y="1404"/>
                  </a:cubicBezTo>
                  <a:lnTo>
                    <a:pt x="21333" y="279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lIns="16541" tIns="16541" rIns="16541" bIns="16541" anchor="ctr"/>
            <a:lstStyle/>
            <a:p>
              <a:pPr algn="just" defTabSz="418465">
                <a:lnSpc>
                  <a:spcPct val="120000"/>
                </a:lnSpc>
                <a:defRPr/>
              </a:pPr>
              <a:endParaRPr lang="es-ES" sz="570" dirty="0">
                <a:solidFill>
                  <a:srgbClr val="313C4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4648669" y="3009345"/>
            <a:ext cx="864521" cy="1570956"/>
            <a:chOff x="6213749" y="4397485"/>
            <a:chExt cx="1327746" cy="2412072"/>
          </a:xfrm>
        </p:grpSpPr>
        <p:sp>
          <p:nvSpPr>
            <p:cNvPr id="56" name="Freeform 7"/>
            <p:cNvSpPr>
              <a:spLocks noEditPoints="1"/>
            </p:cNvSpPr>
            <p:nvPr/>
          </p:nvSpPr>
          <p:spPr bwMode="auto">
            <a:xfrm>
              <a:off x="6213749" y="4397485"/>
              <a:ext cx="1327746" cy="2412072"/>
            </a:xfrm>
            <a:custGeom>
              <a:avLst/>
              <a:gdLst>
                <a:gd name="T0" fmla="*/ 1072 w 1726"/>
                <a:gd name="T1" fmla="*/ 73 h 3136"/>
                <a:gd name="T2" fmla="*/ 60 w 1726"/>
                <a:gd name="T3" fmla="*/ 1513 h 3136"/>
                <a:gd name="T4" fmla="*/ 57 w 1726"/>
                <a:gd name="T5" fmla="*/ 3119 h 3136"/>
                <a:gd name="T6" fmla="*/ 149 w 1726"/>
                <a:gd name="T7" fmla="*/ 1789 h 3136"/>
                <a:gd name="T8" fmla="*/ 1072 w 1726"/>
                <a:gd name="T9" fmla="*/ 1382 h 3136"/>
                <a:gd name="T10" fmla="*/ 1726 w 1726"/>
                <a:gd name="T11" fmla="*/ 728 h 3136"/>
                <a:gd name="T12" fmla="*/ 1072 w 1726"/>
                <a:gd name="T13" fmla="*/ 73 h 3136"/>
                <a:gd name="T14" fmla="*/ 1072 w 1726"/>
                <a:gd name="T15" fmla="*/ 1263 h 3136"/>
                <a:gd name="T16" fmla="*/ 399 w 1726"/>
                <a:gd name="T17" fmla="*/ 1365 h 3136"/>
                <a:gd name="T18" fmla="*/ 209 w 1726"/>
                <a:gd name="T19" fmla="*/ 1260 h 3136"/>
                <a:gd name="T20" fmla="*/ 867 w 1726"/>
                <a:gd name="T21" fmla="*/ 232 h 3136"/>
                <a:gd name="T22" fmla="*/ 867 w 1726"/>
                <a:gd name="T23" fmla="*/ 232 h 3136"/>
                <a:gd name="T24" fmla="*/ 1607 w 1726"/>
                <a:gd name="T25" fmla="*/ 727 h 3136"/>
                <a:gd name="T26" fmla="*/ 1072 w 1726"/>
                <a:gd name="T27" fmla="*/ 1263 h 3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6" h="3136">
                  <a:moveTo>
                    <a:pt x="1072" y="73"/>
                  </a:moveTo>
                  <a:cubicBezTo>
                    <a:pt x="1072" y="73"/>
                    <a:pt x="60" y="0"/>
                    <a:pt x="60" y="1513"/>
                  </a:cubicBezTo>
                  <a:cubicBezTo>
                    <a:pt x="60" y="1513"/>
                    <a:pt x="0" y="3102"/>
                    <a:pt x="57" y="3119"/>
                  </a:cubicBezTo>
                  <a:cubicBezTo>
                    <a:pt x="111" y="3136"/>
                    <a:pt x="75" y="2081"/>
                    <a:pt x="149" y="1789"/>
                  </a:cubicBezTo>
                  <a:cubicBezTo>
                    <a:pt x="255" y="1368"/>
                    <a:pt x="1072" y="1382"/>
                    <a:pt x="1072" y="1382"/>
                  </a:cubicBezTo>
                  <a:cubicBezTo>
                    <a:pt x="1433" y="1382"/>
                    <a:pt x="1726" y="1089"/>
                    <a:pt x="1726" y="728"/>
                  </a:cubicBezTo>
                  <a:cubicBezTo>
                    <a:pt x="1726" y="366"/>
                    <a:pt x="1433" y="73"/>
                    <a:pt x="1072" y="73"/>
                  </a:cubicBezTo>
                  <a:close/>
                  <a:moveTo>
                    <a:pt x="1072" y="1263"/>
                  </a:moveTo>
                  <a:cubicBezTo>
                    <a:pt x="750" y="1254"/>
                    <a:pt x="536" y="1306"/>
                    <a:pt x="399" y="1365"/>
                  </a:cubicBezTo>
                  <a:cubicBezTo>
                    <a:pt x="239" y="1434"/>
                    <a:pt x="196" y="1352"/>
                    <a:pt x="209" y="1260"/>
                  </a:cubicBezTo>
                  <a:cubicBezTo>
                    <a:pt x="265" y="872"/>
                    <a:pt x="424" y="379"/>
                    <a:pt x="867" y="232"/>
                  </a:cubicBezTo>
                  <a:cubicBezTo>
                    <a:pt x="867" y="232"/>
                    <a:pt x="867" y="232"/>
                    <a:pt x="867" y="232"/>
                  </a:cubicBezTo>
                  <a:cubicBezTo>
                    <a:pt x="1262" y="101"/>
                    <a:pt x="1607" y="431"/>
                    <a:pt x="1607" y="727"/>
                  </a:cubicBezTo>
                  <a:cubicBezTo>
                    <a:pt x="1607" y="1023"/>
                    <a:pt x="1367" y="1263"/>
                    <a:pt x="1072" y="12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29777" tIns="14888" rIns="29777" bIns="14888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7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2" name="AutoShape 122"/>
            <p:cNvSpPr/>
            <p:nvPr/>
          </p:nvSpPr>
          <p:spPr bwMode="auto">
            <a:xfrm>
              <a:off x="6799530" y="4793980"/>
              <a:ext cx="315505" cy="3470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4921"/>
                  </a:moveTo>
                  <a:lnTo>
                    <a:pt x="21599" y="5871"/>
                  </a:lnTo>
                  <a:cubicBezTo>
                    <a:pt x="21192" y="6052"/>
                    <a:pt x="20518" y="6202"/>
                    <a:pt x="19564" y="6320"/>
                  </a:cubicBezTo>
                  <a:cubicBezTo>
                    <a:pt x="18617" y="6436"/>
                    <a:pt x="17593" y="6522"/>
                    <a:pt x="16494" y="6579"/>
                  </a:cubicBezTo>
                  <a:cubicBezTo>
                    <a:pt x="15398" y="6643"/>
                    <a:pt x="14330" y="6677"/>
                    <a:pt x="13290" y="6683"/>
                  </a:cubicBezTo>
                  <a:cubicBezTo>
                    <a:pt x="12253" y="6692"/>
                    <a:pt x="11427" y="6698"/>
                    <a:pt x="10808" y="6698"/>
                  </a:cubicBezTo>
                  <a:cubicBezTo>
                    <a:pt x="10200" y="6698"/>
                    <a:pt x="9374" y="6692"/>
                    <a:pt x="8326" y="6683"/>
                  </a:cubicBezTo>
                  <a:cubicBezTo>
                    <a:pt x="7276" y="6677"/>
                    <a:pt x="6204" y="6643"/>
                    <a:pt x="5105" y="6579"/>
                  </a:cubicBezTo>
                  <a:cubicBezTo>
                    <a:pt x="4009" y="6522"/>
                    <a:pt x="2993" y="6436"/>
                    <a:pt x="2053" y="6326"/>
                  </a:cubicBezTo>
                  <a:cubicBezTo>
                    <a:pt x="1116" y="6214"/>
                    <a:pt x="442" y="6064"/>
                    <a:pt x="34" y="5871"/>
                  </a:cubicBezTo>
                  <a:cubicBezTo>
                    <a:pt x="10" y="5724"/>
                    <a:pt x="0" y="5566"/>
                    <a:pt x="0" y="5393"/>
                  </a:cubicBezTo>
                  <a:lnTo>
                    <a:pt x="0" y="4921"/>
                  </a:lnTo>
                  <a:lnTo>
                    <a:pt x="0" y="4423"/>
                  </a:lnTo>
                  <a:cubicBezTo>
                    <a:pt x="0" y="4258"/>
                    <a:pt x="10" y="4092"/>
                    <a:pt x="34" y="3924"/>
                  </a:cubicBezTo>
                  <a:cubicBezTo>
                    <a:pt x="307" y="3801"/>
                    <a:pt x="701" y="3688"/>
                    <a:pt x="1213" y="3602"/>
                  </a:cubicBezTo>
                  <a:cubicBezTo>
                    <a:pt x="1717" y="3516"/>
                    <a:pt x="2257" y="3444"/>
                    <a:pt x="2830" y="3389"/>
                  </a:cubicBezTo>
                  <a:cubicBezTo>
                    <a:pt x="3404" y="3334"/>
                    <a:pt x="3971" y="3294"/>
                    <a:pt x="4528" y="3265"/>
                  </a:cubicBezTo>
                  <a:cubicBezTo>
                    <a:pt x="5084" y="3239"/>
                    <a:pt x="5516" y="3213"/>
                    <a:pt x="5827" y="3196"/>
                  </a:cubicBezTo>
                  <a:cubicBezTo>
                    <a:pt x="5737" y="2444"/>
                    <a:pt x="5800" y="1857"/>
                    <a:pt x="6017" y="1431"/>
                  </a:cubicBezTo>
                  <a:cubicBezTo>
                    <a:pt x="6232" y="1010"/>
                    <a:pt x="6560" y="693"/>
                    <a:pt x="7003" y="489"/>
                  </a:cubicBezTo>
                  <a:cubicBezTo>
                    <a:pt x="7441" y="282"/>
                    <a:pt x="7984" y="146"/>
                    <a:pt x="8631" y="86"/>
                  </a:cubicBezTo>
                  <a:cubicBezTo>
                    <a:pt x="9280" y="28"/>
                    <a:pt x="9999" y="0"/>
                    <a:pt x="10808" y="0"/>
                  </a:cubicBezTo>
                  <a:cubicBezTo>
                    <a:pt x="11417" y="0"/>
                    <a:pt x="12021" y="11"/>
                    <a:pt x="12619" y="40"/>
                  </a:cubicBezTo>
                  <a:cubicBezTo>
                    <a:pt x="13221" y="69"/>
                    <a:pt x="13757" y="164"/>
                    <a:pt x="14234" y="319"/>
                  </a:cubicBezTo>
                  <a:cubicBezTo>
                    <a:pt x="14707" y="483"/>
                    <a:pt x="15084" y="734"/>
                    <a:pt x="15367" y="1074"/>
                  </a:cubicBezTo>
                  <a:cubicBezTo>
                    <a:pt x="15647" y="1413"/>
                    <a:pt x="15789" y="1894"/>
                    <a:pt x="15789" y="2519"/>
                  </a:cubicBezTo>
                  <a:lnTo>
                    <a:pt x="15789" y="2850"/>
                  </a:lnTo>
                  <a:cubicBezTo>
                    <a:pt x="15789" y="2963"/>
                    <a:pt x="15775" y="3078"/>
                    <a:pt x="15758" y="3196"/>
                  </a:cubicBezTo>
                  <a:cubicBezTo>
                    <a:pt x="16076" y="3213"/>
                    <a:pt x="16511" y="3239"/>
                    <a:pt x="17061" y="3265"/>
                  </a:cubicBezTo>
                  <a:cubicBezTo>
                    <a:pt x="17611" y="3294"/>
                    <a:pt x="18178" y="3334"/>
                    <a:pt x="18758" y="3389"/>
                  </a:cubicBezTo>
                  <a:cubicBezTo>
                    <a:pt x="19335" y="3443"/>
                    <a:pt x="19885" y="3515"/>
                    <a:pt x="20404" y="3602"/>
                  </a:cubicBezTo>
                  <a:cubicBezTo>
                    <a:pt x="20922" y="3688"/>
                    <a:pt x="21323" y="3801"/>
                    <a:pt x="21596" y="3924"/>
                  </a:cubicBezTo>
                  <a:lnTo>
                    <a:pt x="21596" y="4921"/>
                  </a:lnTo>
                  <a:close/>
                  <a:moveTo>
                    <a:pt x="10812" y="8296"/>
                  </a:moveTo>
                  <a:cubicBezTo>
                    <a:pt x="12236" y="8278"/>
                    <a:pt x="13656" y="8250"/>
                    <a:pt x="15080" y="8215"/>
                  </a:cubicBezTo>
                  <a:cubicBezTo>
                    <a:pt x="16501" y="8178"/>
                    <a:pt x="17925" y="8088"/>
                    <a:pt x="19353" y="7939"/>
                  </a:cubicBezTo>
                  <a:lnTo>
                    <a:pt x="19353" y="19477"/>
                  </a:lnTo>
                  <a:cubicBezTo>
                    <a:pt x="19353" y="20056"/>
                    <a:pt x="19107" y="20557"/>
                    <a:pt x="18620" y="20972"/>
                  </a:cubicBezTo>
                  <a:cubicBezTo>
                    <a:pt x="18133" y="21392"/>
                    <a:pt x="17542" y="21599"/>
                    <a:pt x="16847" y="21599"/>
                  </a:cubicBezTo>
                  <a:lnTo>
                    <a:pt x="4752" y="21599"/>
                  </a:lnTo>
                  <a:cubicBezTo>
                    <a:pt x="4058" y="21599"/>
                    <a:pt x="3460" y="21395"/>
                    <a:pt x="2955" y="20977"/>
                  </a:cubicBezTo>
                  <a:cubicBezTo>
                    <a:pt x="2450" y="20569"/>
                    <a:pt x="2201" y="20068"/>
                    <a:pt x="2201" y="19477"/>
                  </a:cubicBezTo>
                  <a:lnTo>
                    <a:pt x="2201" y="7939"/>
                  </a:lnTo>
                  <a:cubicBezTo>
                    <a:pt x="3560" y="8088"/>
                    <a:pt x="4904" y="8183"/>
                    <a:pt x="6239" y="8229"/>
                  </a:cubicBezTo>
                  <a:cubicBezTo>
                    <a:pt x="7576" y="8273"/>
                    <a:pt x="8917" y="8296"/>
                    <a:pt x="10276" y="8296"/>
                  </a:cubicBezTo>
                  <a:lnTo>
                    <a:pt x="10812" y="8296"/>
                  </a:lnTo>
                  <a:close/>
                  <a:moveTo>
                    <a:pt x="6923" y="10395"/>
                  </a:moveTo>
                  <a:cubicBezTo>
                    <a:pt x="6923" y="10248"/>
                    <a:pt x="6857" y="10119"/>
                    <a:pt x="6733" y="10015"/>
                  </a:cubicBezTo>
                  <a:cubicBezTo>
                    <a:pt x="6605" y="9908"/>
                    <a:pt x="6453" y="9854"/>
                    <a:pt x="6277" y="9854"/>
                  </a:cubicBezTo>
                  <a:lnTo>
                    <a:pt x="5630" y="9854"/>
                  </a:lnTo>
                  <a:cubicBezTo>
                    <a:pt x="5450" y="9854"/>
                    <a:pt x="5305" y="9908"/>
                    <a:pt x="5191" y="10015"/>
                  </a:cubicBezTo>
                  <a:cubicBezTo>
                    <a:pt x="5074" y="10119"/>
                    <a:pt x="5015" y="10248"/>
                    <a:pt x="5015" y="10395"/>
                  </a:cubicBezTo>
                  <a:lnTo>
                    <a:pt x="5015" y="18858"/>
                  </a:lnTo>
                  <a:cubicBezTo>
                    <a:pt x="5015" y="19005"/>
                    <a:pt x="5074" y="19126"/>
                    <a:pt x="5191" y="19224"/>
                  </a:cubicBezTo>
                  <a:cubicBezTo>
                    <a:pt x="5305" y="19319"/>
                    <a:pt x="5450" y="19368"/>
                    <a:pt x="5630" y="19368"/>
                  </a:cubicBezTo>
                  <a:lnTo>
                    <a:pt x="6277" y="19368"/>
                  </a:lnTo>
                  <a:cubicBezTo>
                    <a:pt x="6453" y="19368"/>
                    <a:pt x="6605" y="19319"/>
                    <a:pt x="6733" y="19230"/>
                  </a:cubicBezTo>
                  <a:cubicBezTo>
                    <a:pt x="6857" y="19137"/>
                    <a:pt x="6923" y="19014"/>
                    <a:pt x="6923" y="18858"/>
                  </a:cubicBezTo>
                  <a:lnTo>
                    <a:pt x="6923" y="10395"/>
                  </a:lnTo>
                  <a:close/>
                  <a:moveTo>
                    <a:pt x="8416" y="3141"/>
                  </a:moveTo>
                  <a:cubicBezTo>
                    <a:pt x="10006" y="3121"/>
                    <a:pt x="11607" y="3121"/>
                    <a:pt x="13231" y="3141"/>
                  </a:cubicBezTo>
                  <a:cubicBezTo>
                    <a:pt x="13231" y="3032"/>
                    <a:pt x="13242" y="2925"/>
                    <a:pt x="13266" y="2819"/>
                  </a:cubicBezTo>
                  <a:cubicBezTo>
                    <a:pt x="13286" y="2712"/>
                    <a:pt x="13286" y="2611"/>
                    <a:pt x="13266" y="2519"/>
                  </a:cubicBezTo>
                  <a:lnTo>
                    <a:pt x="13266" y="2315"/>
                  </a:lnTo>
                  <a:cubicBezTo>
                    <a:pt x="12879" y="2222"/>
                    <a:pt x="12471" y="2171"/>
                    <a:pt x="12042" y="2162"/>
                  </a:cubicBezTo>
                  <a:cubicBezTo>
                    <a:pt x="11610" y="2153"/>
                    <a:pt x="11202" y="2148"/>
                    <a:pt x="10819" y="2148"/>
                  </a:cubicBezTo>
                  <a:cubicBezTo>
                    <a:pt x="10411" y="2148"/>
                    <a:pt x="9996" y="2153"/>
                    <a:pt x="9574" y="2162"/>
                  </a:cubicBezTo>
                  <a:cubicBezTo>
                    <a:pt x="9149" y="2171"/>
                    <a:pt x="8741" y="2222"/>
                    <a:pt x="8354" y="2315"/>
                  </a:cubicBezTo>
                  <a:lnTo>
                    <a:pt x="8354" y="2519"/>
                  </a:lnTo>
                  <a:cubicBezTo>
                    <a:pt x="8354" y="2611"/>
                    <a:pt x="8357" y="2715"/>
                    <a:pt x="8371" y="2824"/>
                  </a:cubicBezTo>
                  <a:cubicBezTo>
                    <a:pt x="8375" y="2937"/>
                    <a:pt x="8392" y="3040"/>
                    <a:pt x="8416" y="3141"/>
                  </a:cubicBezTo>
                  <a:moveTo>
                    <a:pt x="11769" y="10395"/>
                  </a:moveTo>
                  <a:cubicBezTo>
                    <a:pt x="11769" y="10248"/>
                    <a:pt x="11707" y="10119"/>
                    <a:pt x="11582" y="10015"/>
                  </a:cubicBezTo>
                  <a:cubicBezTo>
                    <a:pt x="11451" y="9908"/>
                    <a:pt x="11299" y="9854"/>
                    <a:pt x="11123" y="9854"/>
                  </a:cubicBezTo>
                  <a:lnTo>
                    <a:pt x="10476" y="9854"/>
                  </a:lnTo>
                  <a:cubicBezTo>
                    <a:pt x="10300" y="9854"/>
                    <a:pt x="10151" y="9908"/>
                    <a:pt x="10037" y="10015"/>
                  </a:cubicBezTo>
                  <a:cubicBezTo>
                    <a:pt x="9923" y="10119"/>
                    <a:pt x="9865" y="10248"/>
                    <a:pt x="9865" y="10395"/>
                  </a:cubicBezTo>
                  <a:lnTo>
                    <a:pt x="9865" y="18858"/>
                  </a:lnTo>
                  <a:cubicBezTo>
                    <a:pt x="9865" y="19005"/>
                    <a:pt x="9920" y="19126"/>
                    <a:pt x="10030" y="19224"/>
                  </a:cubicBezTo>
                  <a:cubicBezTo>
                    <a:pt x="10141" y="19319"/>
                    <a:pt x="10286" y="19368"/>
                    <a:pt x="10476" y="19368"/>
                  </a:cubicBezTo>
                  <a:lnTo>
                    <a:pt x="11123" y="19368"/>
                  </a:lnTo>
                  <a:cubicBezTo>
                    <a:pt x="11299" y="19368"/>
                    <a:pt x="11451" y="19319"/>
                    <a:pt x="11582" y="19230"/>
                  </a:cubicBezTo>
                  <a:cubicBezTo>
                    <a:pt x="11707" y="19137"/>
                    <a:pt x="11769" y="19014"/>
                    <a:pt x="11769" y="18858"/>
                  </a:cubicBezTo>
                  <a:lnTo>
                    <a:pt x="11769" y="10395"/>
                  </a:lnTo>
                  <a:close/>
                  <a:moveTo>
                    <a:pt x="14683" y="18858"/>
                  </a:moveTo>
                  <a:cubicBezTo>
                    <a:pt x="14683" y="19005"/>
                    <a:pt x="14745" y="19126"/>
                    <a:pt x="14866" y="19224"/>
                  </a:cubicBezTo>
                  <a:cubicBezTo>
                    <a:pt x="14987" y="19319"/>
                    <a:pt x="15143" y="19368"/>
                    <a:pt x="15333" y="19368"/>
                  </a:cubicBezTo>
                  <a:lnTo>
                    <a:pt x="15979" y="19368"/>
                  </a:lnTo>
                  <a:cubicBezTo>
                    <a:pt x="16155" y="19368"/>
                    <a:pt x="16308" y="19319"/>
                    <a:pt x="16432" y="19230"/>
                  </a:cubicBezTo>
                  <a:cubicBezTo>
                    <a:pt x="16560" y="19137"/>
                    <a:pt x="16629" y="19014"/>
                    <a:pt x="16629" y="18858"/>
                  </a:cubicBezTo>
                  <a:lnTo>
                    <a:pt x="16629" y="10395"/>
                  </a:lnTo>
                  <a:cubicBezTo>
                    <a:pt x="16629" y="10248"/>
                    <a:pt x="16560" y="10119"/>
                    <a:pt x="16432" y="10015"/>
                  </a:cubicBezTo>
                  <a:cubicBezTo>
                    <a:pt x="16308" y="9908"/>
                    <a:pt x="16155" y="9854"/>
                    <a:pt x="15979" y="9854"/>
                  </a:cubicBezTo>
                  <a:lnTo>
                    <a:pt x="15333" y="9854"/>
                  </a:lnTo>
                  <a:cubicBezTo>
                    <a:pt x="15153" y="9854"/>
                    <a:pt x="15001" y="9908"/>
                    <a:pt x="14877" y="10015"/>
                  </a:cubicBezTo>
                  <a:cubicBezTo>
                    <a:pt x="14752" y="10119"/>
                    <a:pt x="14683" y="10248"/>
                    <a:pt x="14683" y="10395"/>
                  </a:cubicBezTo>
                  <a:lnTo>
                    <a:pt x="14683" y="188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lIns="16541" tIns="16541" rIns="16541" bIns="16541" anchor="ctr"/>
            <a:lstStyle/>
            <a:p>
              <a:pPr algn="just" defTabSz="418465">
                <a:lnSpc>
                  <a:spcPct val="120000"/>
                </a:lnSpc>
                <a:defRPr/>
              </a:pPr>
              <a:endParaRPr lang="es-ES" sz="570" dirty="0">
                <a:solidFill>
                  <a:srgbClr val="313C4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3749706" y="3738657"/>
            <a:ext cx="723824" cy="828080"/>
            <a:chOff x="4833107" y="5517283"/>
            <a:chExt cx="1111662" cy="1271447"/>
          </a:xfrm>
        </p:grpSpPr>
        <p:sp>
          <p:nvSpPr>
            <p:cNvPr id="57" name="Freeform 11"/>
            <p:cNvSpPr>
              <a:spLocks noEditPoints="1"/>
            </p:cNvSpPr>
            <p:nvPr/>
          </p:nvSpPr>
          <p:spPr bwMode="auto">
            <a:xfrm>
              <a:off x="4833107" y="5517283"/>
              <a:ext cx="1111662" cy="1271447"/>
            </a:xfrm>
            <a:custGeom>
              <a:avLst/>
              <a:gdLst>
                <a:gd name="T0" fmla="*/ 0 w 1445"/>
                <a:gd name="T1" fmla="*/ 675 h 1653"/>
                <a:gd name="T2" fmla="*/ 662 w 1445"/>
                <a:gd name="T3" fmla="*/ 1329 h 1653"/>
                <a:gd name="T4" fmla="*/ 1309 w 1445"/>
                <a:gd name="T5" fmla="*/ 1463 h 1653"/>
                <a:gd name="T6" fmla="*/ 1387 w 1445"/>
                <a:gd name="T7" fmla="*/ 1653 h 1653"/>
                <a:gd name="T8" fmla="*/ 1273 w 1445"/>
                <a:gd name="T9" fmla="*/ 389 h 1653"/>
                <a:gd name="T10" fmla="*/ 655 w 1445"/>
                <a:gd name="T11" fmla="*/ 20 h 1653"/>
                <a:gd name="T12" fmla="*/ 0 w 1445"/>
                <a:gd name="T13" fmla="*/ 675 h 1653"/>
                <a:gd name="T14" fmla="*/ 117 w 1445"/>
                <a:gd name="T15" fmla="*/ 671 h 1653"/>
                <a:gd name="T16" fmla="*/ 652 w 1445"/>
                <a:gd name="T17" fmla="*/ 135 h 1653"/>
                <a:gd name="T18" fmla="*/ 1108 w 1445"/>
                <a:gd name="T19" fmla="*/ 389 h 1653"/>
                <a:gd name="T20" fmla="*/ 1275 w 1445"/>
                <a:gd name="T21" fmla="*/ 1129 h 1653"/>
                <a:gd name="T22" fmla="*/ 1121 w 1445"/>
                <a:gd name="T23" fmla="*/ 1248 h 1653"/>
                <a:gd name="T24" fmla="*/ 652 w 1445"/>
                <a:gd name="T25" fmla="*/ 1206 h 1653"/>
                <a:gd name="T26" fmla="*/ 117 w 1445"/>
                <a:gd name="T27" fmla="*/ 671 h 1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5" h="1653">
                  <a:moveTo>
                    <a:pt x="0" y="675"/>
                  </a:moveTo>
                  <a:cubicBezTo>
                    <a:pt x="0" y="1036"/>
                    <a:pt x="294" y="1329"/>
                    <a:pt x="662" y="1329"/>
                  </a:cubicBezTo>
                  <a:cubicBezTo>
                    <a:pt x="662" y="1329"/>
                    <a:pt x="1224" y="1338"/>
                    <a:pt x="1309" y="1463"/>
                  </a:cubicBezTo>
                  <a:cubicBezTo>
                    <a:pt x="1388" y="1579"/>
                    <a:pt x="1346" y="1653"/>
                    <a:pt x="1387" y="1653"/>
                  </a:cubicBezTo>
                  <a:cubicBezTo>
                    <a:pt x="1445" y="1653"/>
                    <a:pt x="1445" y="703"/>
                    <a:pt x="1273" y="389"/>
                  </a:cubicBezTo>
                  <a:cubicBezTo>
                    <a:pt x="1183" y="224"/>
                    <a:pt x="992" y="39"/>
                    <a:pt x="655" y="20"/>
                  </a:cubicBezTo>
                  <a:cubicBezTo>
                    <a:pt x="294" y="0"/>
                    <a:pt x="0" y="313"/>
                    <a:pt x="0" y="675"/>
                  </a:cubicBezTo>
                  <a:close/>
                  <a:moveTo>
                    <a:pt x="117" y="671"/>
                  </a:moveTo>
                  <a:cubicBezTo>
                    <a:pt x="117" y="375"/>
                    <a:pt x="357" y="135"/>
                    <a:pt x="652" y="135"/>
                  </a:cubicBezTo>
                  <a:cubicBezTo>
                    <a:pt x="845" y="135"/>
                    <a:pt x="1013" y="237"/>
                    <a:pt x="1108" y="389"/>
                  </a:cubicBezTo>
                  <a:cubicBezTo>
                    <a:pt x="1241" y="603"/>
                    <a:pt x="1275" y="923"/>
                    <a:pt x="1275" y="1129"/>
                  </a:cubicBezTo>
                  <a:cubicBezTo>
                    <a:pt x="1275" y="1254"/>
                    <a:pt x="1223" y="1273"/>
                    <a:pt x="1121" y="1248"/>
                  </a:cubicBezTo>
                  <a:cubicBezTo>
                    <a:pt x="1018" y="1223"/>
                    <a:pt x="863" y="1199"/>
                    <a:pt x="652" y="1206"/>
                  </a:cubicBezTo>
                  <a:cubicBezTo>
                    <a:pt x="357" y="1206"/>
                    <a:pt x="117" y="966"/>
                    <a:pt x="117" y="6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29777" tIns="14888" rIns="29777" bIns="14888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57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3" name="AutoShape 12"/>
            <p:cNvSpPr/>
            <p:nvPr/>
          </p:nvSpPr>
          <p:spPr bwMode="auto">
            <a:xfrm>
              <a:off x="5233268" y="5874499"/>
              <a:ext cx="269415" cy="291504"/>
            </a:xfrm>
            <a:custGeom>
              <a:avLst/>
              <a:gdLst>
                <a:gd name="T0" fmla="+- 0 10802 114"/>
                <a:gd name="T1" fmla="*/ T0 w 21376"/>
                <a:gd name="T2" fmla="*/ 10800 h 21600"/>
                <a:gd name="T3" fmla="+- 0 10802 114"/>
                <a:gd name="T4" fmla="*/ T3 w 21376"/>
                <a:gd name="T5" fmla="*/ 10800 h 21600"/>
                <a:gd name="T6" fmla="+- 0 10802 114"/>
                <a:gd name="T7" fmla="*/ T6 w 21376"/>
                <a:gd name="T8" fmla="*/ 10800 h 21600"/>
                <a:gd name="T9" fmla="+- 0 10802 114"/>
                <a:gd name="T10" fmla="*/ T9 w 2137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76" h="21600">
                  <a:moveTo>
                    <a:pt x="21036" y="18604"/>
                  </a:moveTo>
                  <a:cubicBezTo>
                    <a:pt x="21454" y="19261"/>
                    <a:pt x="21486" y="19922"/>
                    <a:pt x="21134" y="20586"/>
                  </a:cubicBezTo>
                  <a:cubicBezTo>
                    <a:pt x="20969" y="20915"/>
                    <a:pt x="20731" y="21168"/>
                    <a:pt x="20427" y="21338"/>
                  </a:cubicBezTo>
                  <a:cubicBezTo>
                    <a:pt x="20122" y="21514"/>
                    <a:pt x="19797" y="21599"/>
                    <a:pt x="19455" y="21599"/>
                  </a:cubicBezTo>
                  <a:lnTo>
                    <a:pt x="1928" y="21599"/>
                  </a:lnTo>
                  <a:cubicBezTo>
                    <a:pt x="1585" y="21599"/>
                    <a:pt x="1263" y="21514"/>
                    <a:pt x="965" y="21338"/>
                  </a:cubicBezTo>
                  <a:cubicBezTo>
                    <a:pt x="663" y="21168"/>
                    <a:pt x="425" y="20915"/>
                    <a:pt x="248" y="20586"/>
                  </a:cubicBezTo>
                  <a:cubicBezTo>
                    <a:pt x="-114" y="19914"/>
                    <a:pt x="-80" y="19250"/>
                    <a:pt x="344" y="18604"/>
                  </a:cubicBezTo>
                  <a:lnTo>
                    <a:pt x="7509" y="7313"/>
                  </a:lnTo>
                  <a:lnTo>
                    <a:pt x="7509" y="2167"/>
                  </a:lnTo>
                  <a:lnTo>
                    <a:pt x="6427" y="2167"/>
                  </a:lnTo>
                  <a:cubicBezTo>
                    <a:pt x="6122" y="2167"/>
                    <a:pt x="5870" y="2061"/>
                    <a:pt x="5670" y="1850"/>
                  </a:cubicBezTo>
                  <a:cubicBezTo>
                    <a:pt x="5473" y="1638"/>
                    <a:pt x="5371" y="1380"/>
                    <a:pt x="5371" y="1072"/>
                  </a:cubicBezTo>
                  <a:cubicBezTo>
                    <a:pt x="5371" y="778"/>
                    <a:pt x="5473" y="528"/>
                    <a:pt x="5670" y="320"/>
                  </a:cubicBezTo>
                  <a:cubicBezTo>
                    <a:pt x="5870" y="108"/>
                    <a:pt x="6122" y="0"/>
                    <a:pt x="6427" y="0"/>
                  </a:cubicBezTo>
                  <a:lnTo>
                    <a:pt x="14953" y="0"/>
                  </a:lnTo>
                  <a:cubicBezTo>
                    <a:pt x="15260" y="0"/>
                    <a:pt x="15515" y="108"/>
                    <a:pt x="15724" y="320"/>
                  </a:cubicBezTo>
                  <a:cubicBezTo>
                    <a:pt x="15933" y="528"/>
                    <a:pt x="16038" y="778"/>
                    <a:pt x="16038" y="1072"/>
                  </a:cubicBezTo>
                  <a:cubicBezTo>
                    <a:pt x="16038" y="1380"/>
                    <a:pt x="15933" y="1638"/>
                    <a:pt x="15724" y="1850"/>
                  </a:cubicBezTo>
                  <a:cubicBezTo>
                    <a:pt x="15515" y="2061"/>
                    <a:pt x="15260" y="2167"/>
                    <a:pt x="14953" y="2167"/>
                  </a:cubicBezTo>
                  <a:lnTo>
                    <a:pt x="13900" y="2167"/>
                  </a:lnTo>
                  <a:lnTo>
                    <a:pt x="13900" y="7339"/>
                  </a:lnTo>
                  <a:lnTo>
                    <a:pt x="21036" y="18604"/>
                  </a:lnTo>
                  <a:close/>
                  <a:moveTo>
                    <a:pt x="5261" y="14865"/>
                  </a:moveTo>
                  <a:lnTo>
                    <a:pt x="16122" y="14865"/>
                  </a:lnTo>
                  <a:lnTo>
                    <a:pt x="11773" y="7974"/>
                  </a:lnTo>
                  <a:lnTo>
                    <a:pt x="11773" y="2167"/>
                  </a:lnTo>
                  <a:lnTo>
                    <a:pt x="9635" y="2167"/>
                  </a:lnTo>
                  <a:lnTo>
                    <a:pt x="9635" y="7947"/>
                  </a:lnTo>
                  <a:lnTo>
                    <a:pt x="5261" y="1486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lIns="16541" tIns="16541" rIns="16541" bIns="16541" anchor="ctr"/>
            <a:lstStyle/>
            <a:p>
              <a:pPr algn="just" defTabSz="418465">
                <a:lnSpc>
                  <a:spcPct val="120000"/>
                </a:lnSpc>
                <a:defRPr/>
              </a:pPr>
              <a:endParaRPr lang="es-ES" sz="570" dirty="0">
                <a:solidFill>
                  <a:srgbClr val="313C4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029">
        <p:comb/>
      </p:transition>
    </mc:Choice>
    <mc:Fallback xmlns="">
      <p:transition advTm="1029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74" grpId="0" bldLvl="0" animBg="1"/>
      <p:bldP spid="75" grpId="0" bldLvl="0" animBg="1"/>
      <p:bldP spid="76" grpId="0" bldLvl="0" animBg="1"/>
      <p:bldP spid="77" grpId="0" bldLvl="0" animBg="1"/>
      <p:bldP spid="78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基本工作概述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Rounded Rectangle 1"/>
          <p:cNvSpPr/>
          <p:nvPr/>
        </p:nvSpPr>
        <p:spPr>
          <a:xfrm>
            <a:off x="1149690" y="397502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 Placeholder 32"/>
          <p:cNvSpPr txBox="1"/>
          <p:nvPr/>
        </p:nvSpPr>
        <p:spPr>
          <a:xfrm>
            <a:off x="4903002" y="1965856"/>
            <a:ext cx="3250163" cy="42037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</a:p>
        </p:txBody>
      </p:sp>
      <p:sp>
        <p:nvSpPr>
          <p:cNvPr id="28" name="Text Placeholder 33"/>
          <p:cNvSpPr txBox="1"/>
          <p:nvPr/>
        </p:nvSpPr>
        <p:spPr>
          <a:xfrm>
            <a:off x="4892752" y="1736222"/>
            <a:ext cx="2910423" cy="18415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995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995" dirty="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Rounded Rectangle 59"/>
          <p:cNvSpPr/>
          <p:nvPr/>
        </p:nvSpPr>
        <p:spPr>
          <a:xfrm>
            <a:off x="1149690" y="376212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Rounded Rectangle 60"/>
          <p:cNvSpPr/>
          <p:nvPr/>
        </p:nvSpPr>
        <p:spPr>
          <a:xfrm>
            <a:off x="1149690" y="355436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ounded Rectangle 61"/>
          <p:cNvSpPr/>
          <p:nvPr/>
        </p:nvSpPr>
        <p:spPr>
          <a:xfrm>
            <a:off x="1149690" y="334146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ounded Rectangle 62"/>
          <p:cNvSpPr/>
          <p:nvPr/>
        </p:nvSpPr>
        <p:spPr>
          <a:xfrm>
            <a:off x="1149690" y="31281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9" name="Rounded Rectangle 78"/>
          <p:cNvSpPr/>
          <p:nvPr/>
        </p:nvSpPr>
        <p:spPr>
          <a:xfrm>
            <a:off x="1149690" y="29152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1149690" y="27075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1" name="Rounded Rectangle 80"/>
          <p:cNvSpPr/>
          <p:nvPr/>
        </p:nvSpPr>
        <p:spPr>
          <a:xfrm>
            <a:off x="1149690" y="24946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2" name="Rounded Rectangle 81"/>
          <p:cNvSpPr/>
          <p:nvPr/>
        </p:nvSpPr>
        <p:spPr>
          <a:xfrm>
            <a:off x="2236602" y="397502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3" name="Rounded Rectangle 82"/>
          <p:cNvSpPr/>
          <p:nvPr/>
        </p:nvSpPr>
        <p:spPr>
          <a:xfrm>
            <a:off x="2236602" y="376212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2236602" y="355436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5" name="Rounded Rectangle 84"/>
          <p:cNvSpPr/>
          <p:nvPr/>
        </p:nvSpPr>
        <p:spPr>
          <a:xfrm>
            <a:off x="2236602" y="334146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6" name="Rounded Rectangle 85"/>
          <p:cNvSpPr/>
          <p:nvPr/>
        </p:nvSpPr>
        <p:spPr>
          <a:xfrm>
            <a:off x="2236602" y="31281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7" name="Rounded Rectangle 86"/>
          <p:cNvSpPr/>
          <p:nvPr/>
        </p:nvSpPr>
        <p:spPr>
          <a:xfrm>
            <a:off x="2236602" y="29152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8" name="Rounded Rectangle 87"/>
          <p:cNvSpPr/>
          <p:nvPr/>
        </p:nvSpPr>
        <p:spPr>
          <a:xfrm>
            <a:off x="2236602" y="27075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9" name="Rounded Rectangle 88"/>
          <p:cNvSpPr/>
          <p:nvPr/>
        </p:nvSpPr>
        <p:spPr>
          <a:xfrm>
            <a:off x="2236602" y="24946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0" name="Rounded Rectangle 89"/>
          <p:cNvSpPr/>
          <p:nvPr/>
        </p:nvSpPr>
        <p:spPr>
          <a:xfrm>
            <a:off x="3357128" y="397502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3357128" y="376212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2" name="Rounded Rectangle 91"/>
          <p:cNvSpPr/>
          <p:nvPr/>
        </p:nvSpPr>
        <p:spPr>
          <a:xfrm>
            <a:off x="3357128" y="355436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3" name="Rounded Rectangle 92"/>
          <p:cNvSpPr/>
          <p:nvPr/>
        </p:nvSpPr>
        <p:spPr>
          <a:xfrm>
            <a:off x="3357128" y="334146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3357128" y="31281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3357128" y="2915298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6" name="Rounded Rectangle 95"/>
          <p:cNvSpPr/>
          <p:nvPr/>
        </p:nvSpPr>
        <p:spPr>
          <a:xfrm>
            <a:off x="3357128" y="27075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7" name="Rounded Rectangle 96"/>
          <p:cNvSpPr/>
          <p:nvPr/>
        </p:nvSpPr>
        <p:spPr>
          <a:xfrm>
            <a:off x="3357128" y="2494640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Rectangle 2"/>
          <p:cNvSpPr/>
          <p:nvPr/>
        </p:nvSpPr>
        <p:spPr>
          <a:xfrm>
            <a:off x="3388550" y="1767529"/>
            <a:ext cx="702960" cy="153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文字内容</a:t>
            </a:r>
          </a:p>
        </p:txBody>
      </p:sp>
      <p:sp>
        <p:nvSpPr>
          <p:cNvPr id="98" name="Rounded Rectangle 97"/>
          <p:cNvSpPr/>
          <p:nvPr/>
        </p:nvSpPr>
        <p:spPr>
          <a:xfrm>
            <a:off x="1149690" y="227954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9" name="Rounded Rectangle 98"/>
          <p:cNvSpPr/>
          <p:nvPr/>
        </p:nvSpPr>
        <p:spPr>
          <a:xfrm>
            <a:off x="2236602" y="227954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0" name="Rounded Rectangle 99"/>
          <p:cNvSpPr/>
          <p:nvPr/>
        </p:nvSpPr>
        <p:spPr>
          <a:xfrm>
            <a:off x="3357128" y="2279541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2271954" y="1767529"/>
            <a:ext cx="702960" cy="153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文字内容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1188198" y="1767529"/>
            <a:ext cx="702960" cy="153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文字内容</a:t>
            </a:r>
          </a:p>
        </p:txBody>
      </p:sp>
      <p:sp>
        <p:nvSpPr>
          <p:cNvPr id="103" name="Rounded Rectangle 102"/>
          <p:cNvSpPr/>
          <p:nvPr/>
        </p:nvSpPr>
        <p:spPr>
          <a:xfrm>
            <a:off x="1149690" y="206855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" name="Rounded Rectangle 103"/>
          <p:cNvSpPr/>
          <p:nvPr/>
        </p:nvSpPr>
        <p:spPr>
          <a:xfrm>
            <a:off x="2236602" y="206855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5" name="Rounded Rectangle 104"/>
          <p:cNvSpPr/>
          <p:nvPr/>
        </p:nvSpPr>
        <p:spPr>
          <a:xfrm>
            <a:off x="3357128" y="2068552"/>
            <a:ext cx="777239" cy="15328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57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9" name="Oval 108"/>
          <p:cNvSpPr>
            <a:spLocks noChangeAspect="1"/>
          </p:cNvSpPr>
          <p:nvPr/>
        </p:nvSpPr>
        <p:spPr>
          <a:xfrm>
            <a:off x="4883132" y="2910053"/>
            <a:ext cx="411457" cy="411457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5372292" y="2890993"/>
            <a:ext cx="437515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1.908 K</a:t>
            </a:r>
          </a:p>
        </p:txBody>
      </p:sp>
      <p:sp>
        <p:nvSpPr>
          <p:cNvPr id="112" name="Oval 111"/>
          <p:cNvSpPr>
            <a:spLocks noChangeAspect="1"/>
          </p:cNvSpPr>
          <p:nvPr/>
        </p:nvSpPr>
        <p:spPr>
          <a:xfrm>
            <a:off x="6612760" y="2910053"/>
            <a:ext cx="411457" cy="411457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7109330" y="2890993"/>
            <a:ext cx="437515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2.074 K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5344887" y="3177592"/>
            <a:ext cx="578485" cy="18415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Male User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7037585" y="3169628"/>
            <a:ext cx="726440" cy="18415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Female User</a:t>
            </a:r>
          </a:p>
        </p:txBody>
      </p:sp>
      <p:sp>
        <p:nvSpPr>
          <p:cNvPr id="44" name="Text Placeholder 32"/>
          <p:cNvSpPr txBox="1"/>
          <p:nvPr/>
        </p:nvSpPr>
        <p:spPr>
          <a:xfrm>
            <a:off x="4903002" y="3483083"/>
            <a:ext cx="3250163" cy="42037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293">
        <p:comb/>
      </p:transition>
    </mc:Choice>
    <mc:Fallback xmlns="">
      <p:transition advTm="229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500"/>
                            </p:stCondLst>
                            <p:childTnLst>
                              <p:par>
                                <p:cTn id="10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000"/>
                            </p:stCondLst>
                            <p:childTnLst>
                              <p:par>
                                <p:cTn id="1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400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7" grpId="0"/>
      <p:bldP spid="28" grpId="0"/>
      <p:bldP spid="3" grpId="0" bldLvl="0" animBg="1"/>
      <p:bldP spid="10" grpId="0" bldLvl="0" animBg="1"/>
      <p:bldP spid="11" grpId="0" bldLvl="0" animBg="1"/>
      <p:bldP spid="12" grpId="0" bldLvl="0" animBg="1"/>
      <p:bldP spid="79" grpId="0" bldLvl="0" animBg="1"/>
      <p:bldP spid="80" grpId="0" bldLvl="0" animBg="1"/>
      <p:bldP spid="81" grpId="0" bldLvl="0" animBg="1"/>
      <p:bldP spid="82" grpId="0" bldLvl="0" animBg="1"/>
      <p:bldP spid="83" grpId="0" bldLvl="0" animBg="1"/>
      <p:bldP spid="84" grpId="0" bldLvl="0" animBg="1"/>
      <p:bldP spid="85" grpId="0" bldLvl="0" animBg="1"/>
      <p:bldP spid="86" grpId="0" bldLvl="0" animBg="1"/>
      <p:bldP spid="87" grpId="0" bldLvl="0" animBg="1"/>
      <p:bldP spid="88" grpId="0" bldLvl="0" animBg="1"/>
      <p:bldP spid="89" grpId="0" bldLvl="0" animBg="1"/>
      <p:bldP spid="90" grpId="0" bldLvl="0" animBg="1"/>
      <p:bldP spid="91" grpId="0" bldLvl="0" animBg="1"/>
      <p:bldP spid="92" grpId="0" bldLvl="0" animBg="1"/>
      <p:bldP spid="93" grpId="0" bldLvl="0" animBg="1"/>
      <p:bldP spid="94" grpId="0" bldLvl="0" animBg="1"/>
      <p:bldP spid="95" grpId="0" bldLvl="0" animBg="1"/>
      <p:bldP spid="96" grpId="0" bldLvl="0" animBg="1"/>
      <p:bldP spid="97" grpId="0" bldLvl="0" animBg="1"/>
      <p:bldP spid="13" grpId="0"/>
      <p:bldP spid="98" grpId="0" bldLvl="0" animBg="1"/>
      <p:bldP spid="99" grpId="0" bldLvl="0" animBg="1"/>
      <p:bldP spid="100" grpId="0" bldLvl="0" animBg="1"/>
      <p:bldP spid="101" grpId="0"/>
      <p:bldP spid="102" grpId="0"/>
      <p:bldP spid="103" grpId="0" bldLvl="0" animBg="1"/>
      <p:bldP spid="104" grpId="0" bldLvl="0" animBg="1"/>
      <p:bldP spid="105" grpId="0" bldLvl="0" animBg="1"/>
      <p:bldP spid="109" grpId="0" bldLvl="0" animBg="1"/>
      <p:bldP spid="110" grpId="0"/>
      <p:bldP spid="112" grpId="0" bldLvl="0" animBg="1"/>
      <p:bldP spid="113" grpId="0"/>
      <p:bldP spid="114" grpId="0"/>
      <p:bldP spid="115" grpId="0"/>
      <p:bldP spid="4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工作成绩展示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Group 86"/>
          <p:cNvGrpSpPr/>
          <p:nvPr/>
        </p:nvGrpSpPr>
        <p:grpSpPr>
          <a:xfrm>
            <a:off x="800101" y="1265688"/>
            <a:ext cx="2181225" cy="757238"/>
            <a:chOff x="1143000" y="1201738"/>
            <a:chExt cx="2181225" cy="757238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4" name="Freeform 14"/>
            <p:cNvSpPr>
              <a:spLocks noEditPoints="1"/>
            </p:cNvSpPr>
            <p:nvPr/>
          </p:nvSpPr>
          <p:spPr bwMode="auto">
            <a:xfrm>
              <a:off x="2632075" y="1201738"/>
              <a:ext cx="692150" cy="757238"/>
            </a:xfrm>
            <a:custGeom>
              <a:avLst/>
              <a:gdLst/>
              <a:ahLst/>
              <a:cxnLst>
                <a:cxn ang="0">
                  <a:pos x="0" y="250"/>
                </a:cxn>
                <a:cxn ang="0">
                  <a:pos x="228" y="500"/>
                </a:cxn>
                <a:cxn ang="0">
                  <a:pos x="457" y="250"/>
                </a:cxn>
                <a:cxn ang="0">
                  <a:pos x="228" y="0"/>
                </a:cxn>
                <a:cxn ang="0">
                  <a:pos x="0" y="250"/>
                </a:cxn>
                <a:cxn ang="0">
                  <a:pos x="60" y="250"/>
                </a:cxn>
                <a:cxn ang="0">
                  <a:pos x="228" y="66"/>
                </a:cxn>
                <a:cxn ang="0">
                  <a:pos x="397" y="250"/>
                </a:cxn>
                <a:cxn ang="0">
                  <a:pos x="228" y="434"/>
                </a:cxn>
                <a:cxn ang="0">
                  <a:pos x="60" y="250"/>
                </a:cxn>
              </a:cxnLst>
              <a:rect l="0" t="0" r="r" b="b"/>
              <a:pathLst>
                <a:path w="457" h="500">
                  <a:moveTo>
                    <a:pt x="0" y="250"/>
                  </a:moveTo>
                  <a:cubicBezTo>
                    <a:pt x="0" y="388"/>
                    <a:pt x="102" y="500"/>
                    <a:pt x="228" y="500"/>
                  </a:cubicBezTo>
                  <a:cubicBezTo>
                    <a:pt x="355" y="500"/>
                    <a:pt x="457" y="388"/>
                    <a:pt x="457" y="250"/>
                  </a:cubicBezTo>
                  <a:cubicBezTo>
                    <a:pt x="457" y="112"/>
                    <a:pt x="355" y="0"/>
                    <a:pt x="228" y="0"/>
                  </a:cubicBezTo>
                  <a:cubicBezTo>
                    <a:pt x="102" y="0"/>
                    <a:pt x="0" y="112"/>
                    <a:pt x="0" y="250"/>
                  </a:cubicBezTo>
                  <a:close/>
                  <a:moveTo>
                    <a:pt x="60" y="250"/>
                  </a:moveTo>
                  <a:cubicBezTo>
                    <a:pt x="60" y="148"/>
                    <a:pt x="135" y="66"/>
                    <a:pt x="228" y="66"/>
                  </a:cubicBezTo>
                  <a:cubicBezTo>
                    <a:pt x="321" y="66"/>
                    <a:pt x="397" y="148"/>
                    <a:pt x="397" y="250"/>
                  </a:cubicBezTo>
                  <a:cubicBezTo>
                    <a:pt x="397" y="352"/>
                    <a:pt x="321" y="434"/>
                    <a:pt x="228" y="434"/>
                  </a:cubicBezTo>
                  <a:cubicBezTo>
                    <a:pt x="135" y="434"/>
                    <a:pt x="60" y="352"/>
                    <a:pt x="60" y="25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2" name="Freeform 15"/>
            <p:cNvSpPr/>
            <p:nvPr/>
          </p:nvSpPr>
          <p:spPr bwMode="auto">
            <a:xfrm>
              <a:off x="2416175" y="1416050"/>
              <a:ext cx="290513" cy="333375"/>
            </a:xfrm>
            <a:custGeom>
              <a:avLst/>
              <a:gdLst/>
              <a:ahLst/>
              <a:cxnLst>
                <a:cxn ang="0">
                  <a:pos x="192" y="58"/>
                </a:cxn>
                <a:cxn ang="0">
                  <a:pos x="134" y="0"/>
                </a:cxn>
                <a:cxn ang="0">
                  <a:pos x="58" y="0"/>
                </a:cxn>
                <a:cxn ang="0">
                  <a:pos x="0" y="58"/>
                </a:cxn>
                <a:cxn ang="0">
                  <a:pos x="0" y="162"/>
                </a:cxn>
                <a:cxn ang="0">
                  <a:pos x="58" y="220"/>
                </a:cxn>
                <a:cxn ang="0">
                  <a:pos x="134" y="220"/>
                </a:cxn>
                <a:cxn ang="0">
                  <a:pos x="192" y="162"/>
                </a:cxn>
                <a:cxn ang="0">
                  <a:pos x="192" y="58"/>
                </a:cxn>
              </a:cxnLst>
              <a:rect l="0" t="0" r="r" b="b"/>
              <a:pathLst>
                <a:path w="192" h="220">
                  <a:moveTo>
                    <a:pt x="192" y="58"/>
                  </a:moveTo>
                  <a:cubicBezTo>
                    <a:pt x="192" y="26"/>
                    <a:pt x="166" y="0"/>
                    <a:pt x="134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94"/>
                    <a:pt x="26" y="220"/>
                    <a:pt x="58" y="220"/>
                  </a:cubicBezTo>
                  <a:cubicBezTo>
                    <a:pt x="134" y="220"/>
                    <a:pt x="134" y="220"/>
                    <a:pt x="134" y="220"/>
                  </a:cubicBezTo>
                  <a:cubicBezTo>
                    <a:pt x="166" y="220"/>
                    <a:pt x="192" y="194"/>
                    <a:pt x="192" y="162"/>
                  </a:cubicBezTo>
                  <a:lnTo>
                    <a:pt x="192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" name="Freeform 16"/>
            <p:cNvSpPr/>
            <p:nvPr/>
          </p:nvSpPr>
          <p:spPr bwMode="auto">
            <a:xfrm>
              <a:off x="1143000" y="1530350"/>
              <a:ext cx="1381125" cy="115888"/>
            </a:xfrm>
            <a:custGeom>
              <a:avLst/>
              <a:gdLst/>
              <a:ahLst/>
              <a:cxnLst>
                <a:cxn ang="0">
                  <a:pos x="912" y="37"/>
                </a:cxn>
                <a:cxn ang="0">
                  <a:pos x="875" y="0"/>
                </a:cxn>
                <a:cxn ang="0">
                  <a:pos x="37" y="0"/>
                </a:cxn>
                <a:cxn ang="0">
                  <a:pos x="0" y="37"/>
                </a:cxn>
                <a:cxn ang="0">
                  <a:pos x="0" y="39"/>
                </a:cxn>
                <a:cxn ang="0">
                  <a:pos x="37" y="76"/>
                </a:cxn>
                <a:cxn ang="0">
                  <a:pos x="875" y="76"/>
                </a:cxn>
                <a:cxn ang="0">
                  <a:pos x="912" y="39"/>
                </a:cxn>
                <a:cxn ang="0">
                  <a:pos x="912" y="37"/>
                </a:cxn>
              </a:cxnLst>
              <a:rect l="0" t="0" r="r" b="b"/>
              <a:pathLst>
                <a:path w="912" h="76">
                  <a:moveTo>
                    <a:pt x="912" y="37"/>
                  </a:moveTo>
                  <a:cubicBezTo>
                    <a:pt x="912" y="17"/>
                    <a:pt x="895" y="0"/>
                    <a:pt x="875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59"/>
                    <a:pt x="17" y="76"/>
                    <a:pt x="37" y="76"/>
                  </a:cubicBezTo>
                  <a:cubicBezTo>
                    <a:pt x="875" y="76"/>
                    <a:pt x="875" y="76"/>
                    <a:pt x="875" y="76"/>
                  </a:cubicBezTo>
                  <a:cubicBezTo>
                    <a:pt x="895" y="76"/>
                    <a:pt x="912" y="59"/>
                    <a:pt x="912" y="39"/>
                  </a:cubicBezTo>
                  <a:lnTo>
                    <a:pt x="912" y="3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7" name="Freeform 17"/>
            <p:cNvSpPr/>
            <p:nvPr/>
          </p:nvSpPr>
          <p:spPr bwMode="auto">
            <a:xfrm>
              <a:off x="1597025" y="1493838"/>
              <a:ext cx="73025" cy="206375"/>
            </a:xfrm>
            <a:custGeom>
              <a:avLst/>
              <a:gdLst/>
              <a:ahLst/>
              <a:cxnLst>
                <a:cxn ang="0">
                  <a:pos x="48" y="23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0" y="23"/>
                </a:cxn>
                <a:cxn ang="0">
                  <a:pos x="0" y="113"/>
                </a:cxn>
                <a:cxn ang="0">
                  <a:pos x="23" y="136"/>
                </a:cxn>
                <a:cxn ang="0">
                  <a:pos x="25" y="136"/>
                </a:cxn>
                <a:cxn ang="0">
                  <a:pos x="48" y="113"/>
                </a:cxn>
                <a:cxn ang="0">
                  <a:pos x="48" y="23"/>
                </a:cxn>
              </a:cxnLst>
              <a:rect l="0" t="0" r="r" b="b"/>
              <a:pathLst>
                <a:path w="48" h="136">
                  <a:moveTo>
                    <a:pt x="48" y="23"/>
                  </a:moveTo>
                  <a:cubicBezTo>
                    <a:pt x="48" y="10"/>
                    <a:pt x="38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26"/>
                    <a:pt x="10" y="136"/>
                    <a:pt x="23" y="136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38" y="136"/>
                    <a:pt x="48" y="126"/>
                    <a:pt x="48" y="113"/>
                  </a:cubicBezTo>
                  <a:lnTo>
                    <a:pt x="48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48" name="Freeform 18"/>
            <p:cNvSpPr/>
            <p:nvPr/>
          </p:nvSpPr>
          <p:spPr bwMode="auto">
            <a:xfrm>
              <a:off x="1233488" y="1620838"/>
              <a:ext cx="260350" cy="255588"/>
            </a:xfrm>
            <a:custGeom>
              <a:avLst/>
              <a:gdLst/>
              <a:ahLst/>
              <a:cxnLst>
                <a:cxn ang="0">
                  <a:pos x="45" y="0"/>
                </a:cxn>
                <a:cxn ang="0">
                  <a:pos x="128" y="0"/>
                </a:cxn>
                <a:cxn ang="0">
                  <a:pos x="172" y="42"/>
                </a:cxn>
                <a:cxn ang="0">
                  <a:pos x="172" y="121"/>
                </a:cxn>
                <a:cxn ang="0">
                  <a:pos x="140" y="164"/>
                </a:cxn>
                <a:cxn ang="0">
                  <a:pos x="140" y="91"/>
                </a:cxn>
                <a:cxn ang="0">
                  <a:pos x="120" y="72"/>
                </a:cxn>
                <a:cxn ang="0">
                  <a:pos x="118" y="72"/>
                </a:cxn>
                <a:cxn ang="0">
                  <a:pos x="100" y="91"/>
                </a:cxn>
                <a:cxn ang="0">
                  <a:pos x="100" y="168"/>
                </a:cxn>
                <a:cxn ang="0">
                  <a:pos x="64" y="168"/>
                </a:cxn>
                <a:cxn ang="0">
                  <a:pos x="64" y="91"/>
                </a:cxn>
                <a:cxn ang="0">
                  <a:pos x="45" y="72"/>
                </a:cxn>
                <a:cxn ang="0">
                  <a:pos x="43" y="72"/>
                </a:cxn>
                <a:cxn ang="0">
                  <a:pos x="24" y="91"/>
                </a:cxn>
                <a:cxn ang="0">
                  <a:pos x="24" y="162"/>
                </a:cxn>
                <a:cxn ang="0">
                  <a:pos x="0" y="121"/>
                </a:cxn>
                <a:cxn ang="0">
                  <a:pos x="0" y="42"/>
                </a:cxn>
                <a:cxn ang="0">
                  <a:pos x="45" y="0"/>
                </a:cxn>
              </a:cxnLst>
              <a:rect l="0" t="0" r="r" b="b"/>
              <a:pathLst>
                <a:path w="172" h="168">
                  <a:moveTo>
                    <a:pt x="45" y="0"/>
                  </a:moveTo>
                  <a:cubicBezTo>
                    <a:pt x="128" y="0"/>
                    <a:pt x="128" y="0"/>
                    <a:pt x="128" y="0"/>
                  </a:cubicBezTo>
                  <a:cubicBezTo>
                    <a:pt x="153" y="0"/>
                    <a:pt x="172" y="17"/>
                    <a:pt x="172" y="42"/>
                  </a:cubicBezTo>
                  <a:cubicBezTo>
                    <a:pt x="172" y="121"/>
                    <a:pt x="172" y="121"/>
                    <a:pt x="172" y="121"/>
                  </a:cubicBezTo>
                  <a:cubicBezTo>
                    <a:pt x="172" y="142"/>
                    <a:pt x="160" y="159"/>
                    <a:pt x="140" y="164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78"/>
                    <a:pt x="130" y="72"/>
                    <a:pt x="120" y="72"/>
                  </a:cubicBezTo>
                  <a:cubicBezTo>
                    <a:pt x="118" y="72"/>
                    <a:pt x="118" y="72"/>
                    <a:pt x="118" y="72"/>
                  </a:cubicBezTo>
                  <a:cubicBezTo>
                    <a:pt x="109" y="72"/>
                    <a:pt x="100" y="78"/>
                    <a:pt x="100" y="91"/>
                  </a:cubicBezTo>
                  <a:cubicBezTo>
                    <a:pt x="100" y="168"/>
                    <a:pt x="100" y="168"/>
                    <a:pt x="100" y="168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78"/>
                    <a:pt x="55" y="72"/>
                    <a:pt x="45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33" y="72"/>
                    <a:pt x="24" y="78"/>
                    <a:pt x="24" y="9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8" y="154"/>
                    <a:pt x="0" y="139"/>
                    <a:pt x="0" y="12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7"/>
                    <a:pt x="20" y="0"/>
                    <a:pt x="45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10" name="Group 92"/>
          <p:cNvGrpSpPr/>
          <p:nvPr/>
        </p:nvGrpSpPr>
        <p:grpSpPr>
          <a:xfrm>
            <a:off x="2108200" y="2340425"/>
            <a:ext cx="1031876" cy="2346326"/>
            <a:chOff x="2451100" y="2276475"/>
            <a:chExt cx="1031876" cy="2346326"/>
          </a:xfrm>
        </p:grpSpPr>
        <p:sp>
          <p:nvSpPr>
            <p:cNvPr id="11" name="Freeform 5"/>
            <p:cNvSpPr/>
            <p:nvPr/>
          </p:nvSpPr>
          <p:spPr bwMode="auto">
            <a:xfrm>
              <a:off x="2547938" y="2312988"/>
              <a:ext cx="935038" cy="2309813"/>
            </a:xfrm>
            <a:custGeom>
              <a:avLst/>
              <a:gdLst/>
              <a:ahLst/>
              <a:cxnLst>
                <a:cxn ang="0">
                  <a:pos x="191" y="76"/>
                </a:cxn>
                <a:cxn ang="0">
                  <a:pos x="287" y="7"/>
                </a:cxn>
                <a:cxn ang="0">
                  <a:pos x="538" y="42"/>
                </a:cxn>
                <a:cxn ang="0">
                  <a:pos x="610" y="135"/>
                </a:cxn>
                <a:cxn ang="0">
                  <a:pos x="425" y="1445"/>
                </a:cxn>
                <a:cxn ang="0">
                  <a:pos x="329" y="1517"/>
                </a:cxn>
                <a:cxn ang="0">
                  <a:pos x="79" y="1482"/>
                </a:cxn>
                <a:cxn ang="0">
                  <a:pos x="7" y="1386"/>
                </a:cxn>
                <a:cxn ang="0">
                  <a:pos x="191" y="76"/>
                </a:cxn>
              </a:cxnLst>
              <a:rect l="0" t="0" r="r" b="b"/>
              <a:pathLst>
                <a:path w="617" h="1524">
                  <a:moveTo>
                    <a:pt x="191" y="76"/>
                  </a:moveTo>
                  <a:cubicBezTo>
                    <a:pt x="198" y="30"/>
                    <a:pt x="241" y="0"/>
                    <a:pt x="287" y="7"/>
                  </a:cubicBezTo>
                  <a:cubicBezTo>
                    <a:pt x="538" y="42"/>
                    <a:pt x="538" y="42"/>
                    <a:pt x="538" y="42"/>
                  </a:cubicBezTo>
                  <a:cubicBezTo>
                    <a:pt x="584" y="49"/>
                    <a:pt x="617" y="89"/>
                    <a:pt x="610" y="135"/>
                  </a:cubicBezTo>
                  <a:cubicBezTo>
                    <a:pt x="425" y="1445"/>
                    <a:pt x="425" y="1445"/>
                    <a:pt x="425" y="1445"/>
                  </a:cubicBezTo>
                  <a:cubicBezTo>
                    <a:pt x="419" y="1492"/>
                    <a:pt x="376" y="1524"/>
                    <a:pt x="329" y="1517"/>
                  </a:cubicBezTo>
                  <a:cubicBezTo>
                    <a:pt x="79" y="1482"/>
                    <a:pt x="79" y="1482"/>
                    <a:pt x="79" y="1482"/>
                  </a:cubicBezTo>
                  <a:cubicBezTo>
                    <a:pt x="32" y="1475"/>
                    <a:pt x="0" y="1432"/>
                    <a:pt x="7" y="1386"/>
                  </a:cubicBezTo>
                  <a:lnTo>
                    <a:pt x="191" y="7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2" name="Freeform 19"/>
            <p:cNvSpPr/>
            <p:nvPr/>
          </p:nvSpPr>
          <p:spPr bwMode="auto">
            <a:xfrm>
              <a:off x="2451100" y="2276475"/>
              <a:ext cx="935038" cy="2309813"/>
            </a:xfrm>
            <a:custGeom>
              <a:avLst/>
              <a:gdLst/>
              <a:ahLst/>
              <a:cxnLst>
                <a:cxn ang="0">
                  <a:pos x="191" y="76"/>
                </a:cxn>
                <a:cxn ang="0">
                  <a:pos x="287" y="7"/>
                </a:cxn>
                <a:cxn ang="0">
                  <a:pos x="538" y="42"/>
                </a:cxn>
                <a:cxn ang="0">
                  <a:pos x="610" y="135"/>
                </a:cxn>
                <a:cxn ang="0">
                  <a:pos x="425" y="1445"/>
                </a:cxn>
                <a:cxn ang="0">
                  <a:pos x="329" y="1517"/>
                </a:cxn>
                <a:cxn ang="0">
                  <a:pos x="79" y="1482"/>
                </a:cxn>
                <a:cxn ang="0">
                  <a:pos x="7" y="1386"/>
                </a:cxn>
                <a:cxn ang="0">
                  <a:pos x="191" y="76"/>
                </a:cxn>
              </a:cxnLst>
              <a:rect l="0" t="0" r="r" b="b"/>
              <a:pathLst>
                <a:path w="617" h="1524">
                  <a:moveTo>
                    <a:pt x="191" y="76"/>
                  </a:moveTo>
                  <a:cubicBezTo>
                    <a:pt x="198" y="30"/>
                    <a:pt x="241" y="0"/>
                    <a:pt x="287" y="7"/>
                  </a:cubicBezTo>
                  <a:cubicBezTo>
                    <a:pt x="538" y="42"/>
                    <a:pt x="538" y="42"/>
                    <a:pt x="538" y="42"/>
                  </a:cubicBezTo>
                  <a:cubicBezTo>
                    <a:pt x="584" y="49"/>
                    <a:pt x="617" y="89"/>
                    <a:pt x="610" y="135"/>
                  </a:cubicBezTo>
                  <a:cubicBezTo>
                    <a:pt x="425" y="1445"/>
                    <a:pt x="425" y="1445"/>
                    <a:pt x="425" y="1445"/>
                  </a:cubicBezTo>
                  <a:cubicBezTo>
                    <a:pt x="419" y="1492"/>
                    <a:pt x="376" y="1524"/>
                    <a:pt x="329" y="1517"/>
                  </a:cubicBezTo>
                  <a:cubicBezTo>
                    <a:pt x="79" y="1482"/>
                    <a:pt x="79" y="1482"/>
                    <a:pt x="79" y="1482"/>
                  </a:cubicBezTo>
                  <a:cubicBezTo>
                    <a:pt x="32" y="1475"/>
                    <a:pt x="0" y="1432"/>
                    <a:pt x="7" y="1386"/>
                  </a:cubicBezTo>
                  <a:lnTo>
                    <a:pt x="191" y="76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3" name="Freeform 20"/>
            <p:cNvSpPr/>
            <p:nvPr/>
          </p:nvSpPr>
          <p:spPr bwMode="auto">
            <a:xfrm>
              <a:off x="2905125" y="2387600"/>
              <a:ext cx="196850" cy="198438"/>
            </a:xfrm>
            <a:custGeom>
              <a:avLst/>
              <a:gdLst/>
              <a:ahLst/>
              <a:cxnLst>
                <a:cxn ang="0">
                  <a:pos x="118" y="43"/>
                </a:cxn>
                <a:cxn ang="0">
                  <a:pos x="43" y="12"/>
                </a:cxn>
                <a:cxn ang="0">
                  <a:pos x="12" y="86"/>
                </a:cxn>
                <a:cxn ang="0">
                  <a:pos x="86" y="118"/>
                </a:cxn>
                <a:cxn ang="0">
                  <a:pos x="118" y="43"/>
                </a:cxn>
              </a:cxnLst>
              <a:rect l="0" t="0" r="r" b="b"/>
              <a:pathLst>
                <a:path w="130" h="130">
                  <a:moveTo>
                    <a:pt x="118" y="43"/>
                  </a:moveTo>
                  <a:cubicBezTo>
                    <a:pt x="106" y="14"/>
                    <a:pt x="73" y="0"/>
                    <a:pt x="43" y="12"/>
                  </a:cubicBezTo>
                  <a:cubicBezTo>
                    <a:pt x="14" y="23"/>
                    <a:pt x="0" y="57"/>
                    <a:pt x="12" y="86"/>
                  </a:cubicBezTo>
                  <a:cubicBezTo>
                    <a:pt x="24" y="115"/>
                    <a:pt x="57" y="130"/>
                    <a:pt x="86" y="118"/>
                  </a:cubicBezTo>
                  <a:cubicBezTo>
                    <a:pt x="116" y="106"/>
                    <a:pt x="130" y="73"/>
                    <a:pt x="118" y="4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53" name="Freeform 21"/>
            <p:cNvSpPr/>
            <p:nvPr/>
          </p:nvSpPr>
          <p:spPr bwMode="auto">
            <a:xfrm>
              <a:off x="2905125" y="2393950"/>
              <a:ext cx="147638" cy="177800"/>
            </a:xfrm>
            <a:custGeom>
              <a:avLst/>
              <a:gdLst/>
              <a:ahLst/>
              <a:cxnLst>
                <a:cxn ang="0">
                  <a:pos x="66" y="17"/>
                </a:cxn>
                <a:cxn ang="0">
                  <a:pos x="98" y="14"/>
                </a:cxn>
                <a:cxn ang="0">
                  <a:pos x="43" y="8"/>
                </a:cxn>
                <a:cxn ang="0">
                  <a:pos x="12" y="82"/>
                </a:cxn>
                <a:cxn ang="0">
                  <a:pos x="55" y="117"/>
                </a:cxn>
                <a:cxn ang="0">
                  <a:pos x="35" y="92"/>
                </a:cxn>
                <a:cxn ang="0">
                  <a:pos x="66" y="17"/>
                </a:cxn>
              </a:cxnLst>
              <a:rect l="0" t="0" r="r" b="b"/>
              <a:pathLst>
                <a:path w="98" h="117">
                  <a:moveTo>
                    <a:pt x="66" y="17"/>
                  </a:moveTo>
                  <a:cubicBezTo>
                    <a:pt x="77" y="13"/>
                    <a:pt x="88" y="12"/>
                    <a:pt x="98" y="14"/>
                  </a:cubicBezTo>
                  <a:cubicBezTo>
                    <a:pt x="83" y="3"/>
                    <a:pt x="62" y="0"/>
                    <a:pt x="43" y="8"/>
                  </a:cubicBezTo>
                  <a:cubicBezTo>
                    <a:pt x="14" y="19"/>
                    <a:pt x="0" y="53"/>
                    <a:pt x="12" y="82"/>
                  </a:cubicBezTo>
                  <a:cubicBezTo>
                    <a:pt x="19" y="101"/>
                    <a:pt x="36" y="114"/>
                    <a:pt x="55" y="117"/>
                  </a:cubicBezTo>
                  <a:cubicBezTo>
                    <a:pt x="46" y="111"/>
                    <a:pt x="39" y="102"/>
                    <a:pt x="35" y="92"/>
                  </a:cubicBezTo>
                  <a:cubicBezTo>
                    <a:pt x="23" y="63"/>
                    <a:pt x="37" y="29"/>
                    <a:pt x="66" y="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54" name="Group 97"/>
          <p:cNvGrpSpPr/>
          <p:nvPr/>
        </p:nvGrpSpPr>
        <p:grpSpPr>
          <a:xfrm>
            <a:off x="2781301" y="2270575"/>
            <a:ext cx="1249363" cy="2354263"/>
            <a:chOff x="3124200" y="2206625"/>
            <a:chExt cx="1249363" cy="2354263"/>
          </a:xfrm>
        </p:grpSpPr>
        <p:sp>
          <p:nvSpPr>
            <p:cNvPr id="55" name="Freeform 8"/>
            <p:cNvSpPr/>
            <p:nvPr/>
          </p:nvSpPr>
          <p:spPr bwMode="auto">
            <a:xfrm>
              <a:off x="3221038" y="2243138"/>
              <a:ext cx="1152525" cy="2317750"/>
            </a:xfrm>
            <a:custGeom>
              <a:avLst/>
              <a:gdLst/>
              <a:ahLst/>
              <a:cxnLst>
                <a:cxn ang="0">
                  <a:pos x="12" y="175"/>
                </a:cxn>
                <a:cxn ang="0">
                  <a:pos x="73" y="75"/>
                </a:cxn>
                <a:cxn ang="0">
                  <a:pos x="319" y="12"/>
                </a:cxn>
                <a:cxn ang="0">
                  <a:pos x="421" y="70"/>
                </a:cxn>
                <a:cxn ang="0">
                  <a:pos x="750" y="1352"/>
                </a:cxn>
                <a:cxn ang="0">
                  <a:pos x="689" y="1454"/>
                </a:cxn>
                <a:cxn ang="0">
                  <a:pos x="443" y="1517"/>
                </a:cxn>
                <a:cxn ang="0">
                  <a:pos x="340" y="1457"/>
                </a:cxn>
                <a:cxn ang="0">
                  <a:pos x="12" y="175"/>
                </a:cxn>
              </a:cxnLst>
              <a:rect l="0" t="0" r="r" b="b"/>
              <a:pathLst>
                <a:path w="761" h="1529">
                  <a:moveTo>
                    <a:pt x="12" y="175"/>
                  </a:moveTo>
                  <a:cubicBezTo>
                    <a:pt x="0" y="130"/>
                    <a:pt x="28" y="86"/>
                    <a:pt x="73" y="75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64" y="0"/>
                    <a:pt x="410" y="25"/>
                    <a:pt x="421" y="70"/>
                  </a:cubicBezTo>
                  <a:cubicBezTo>
                    <a:pt x="750" y="1352"/>
                    <a:pt x="750" y="1352"/>
                    <a:pt x="750" y="1352"/>
                  </a:cubicBezTo>
                  <a:cubicBezTo>
                    <a:pt x="761" y="1397"/>
                    <a:pt x="734" y="1443"/>
                    <a:pt x="689" y="1454"/>
                  </a:cubicBezTo>
                  <a:cubicBezTo>
                    <a:pt x="443" y="1517"/>
                    <a:pt x="443" y="1517"/>
                    <a:pt x="443" y="1517"/>
                  </a:cubicBezTo>
                  <a:cubicBezTo>
                    <a:pt x="398" y="1529"/>
                    <a:pt x="352" y="1502"/>
                    <a:pt x="340" y="1457"/>
                  </a:cubicBezTo>
                  <a:lnTo>
                    <a:pt x="12" y="17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56" name="Freeform 22"/>
            <p:cNvSpPr/>
            <p:nvPr/>
          </p:nvSpPr>
          <p:spPr bwMode="auto">
            <a:xfrm>
              <a:off x="3124200" y="2206625"/>
              <a:ext cx="1152525" cy="2317750"/>
            </a:xfrm>
            <a:custGeom>
              <a:avLst/>
              <a:gdLst/>
              <a:ahLst/>
              <a:cxnLst>
                <a:cxn ang="0">
                  <a:pos x="12" y="175"/>
                </a:cxn>
                <a:cxn ang="0">
                  <a:pos x="73" y="75"/>
                </a:cxn>
                <a:cxn ang="0">
                  <a:pos x="319" y="12"/>
                </a:cxn>
                <a:cxn ang="0">
                  <a:pos x="421" y="70"/>
                </a:cxn>
                <a:cxn ang="0">
                  <a:pos x="750" y="1352"/>
                </a:cxn>
                <a:cxn ang="0">
                  <a:pos x="689" y="1454"/>
                </a:cxn>
                <a:cxn ang="0">
                  <a:pos x="443" y="1517"/>
                </a:cxn>
                <a:cxn ang="0">
                  <a:pos x="340" y="1457"/>
                </a:cxn>
                <a:cxn ang="0">
                  <a:pos x="12" y="175"/>
                </a:cxn>
              </a:cxnLst>
              <a:rect l="0" t="0" r="r" b="b"/>
              <a:pathLst>
                <a:path w="761" h="1529">
                  <a:moveTo>
                    <a:pt x="12" y="175"/>
                  </a:moveTo>
                  <a:cubicBezTo>
                    <a:pt x="0" y="130"/>
                    <a:pt x="28" y="86"/>
                    <a:pt x="73" y="75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64" y="0"/>
                    <a:pt x="410" y="25"/>
                    <a:pt x="421" y="70"/>
                  </a:cubicBezTo>
                  <a:cubicBezTo>
                    <a:pt x="750" y="1352"/>
                    <a:pt x="750" y="1352"/>
                    <a:pt x="750" y="1352"/>
                  </a:cubicBezTo>
                  <a:cubicBezTo>
                    <a:pt x="761" y="1397"/>
                    <a:pt x="734" y="1443"/>
                    <a:pt x="689" y="1454"/>
                  </a:cubicBezTo>
                  <a:cubicBezTo>
                    <a:pt x="443" y="1517"/>
                    <a:pt x="443" y="1517"/>
                    <a:pt x="443" y="1517"/>
                  </a:cubicBezTo>
                  <a:cubicBezTo>
                    <a:pt x="398" y="1529"/>
                    <a:pt x="352" y="1502"/>
                    <a:pt x="340" y="1457"/>
                  </a:cubicBezTo>
                  <a:lnTo>
                    <a:pt x="12" y="17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57" name="Freeform 23"/>
            <p:cNvSpPr/>
            <p:nvPr/>
          </p:nvSpPr>
          <p:spPr bwMode="auto">
            <a:xfrm>
              <a:off x="3324225" y="2363788"/>
              <a:ext cx="190500" cy="192088"/>
            </a:xfrm>
            <a:custGeom>
              <a:avLst/>
              <a:gdLst/>
              <a:ahLst/>
              <a:cxnLst>
                <a:cxn ang="0">
                  <a:pos x="104" y="23"/>
                </a:cxn>
                <a:cxn ang="0">
                  <a:pos x="23" y="22"/>
                </a:cxn>
                <a:cxn ang="0">
                  <a:pos x="22" y="103"/>
                </a:cxn>
                <a:cxn ang="0">
                  <a:pos x="103" y="104"/>
                </a:cxn>
                <a:cxn ang="0">
                  <a:pos x="104" y="23"/>
                </a:cxn>
              </a:cxnLst>
              <a:rect l="0" t="0" r="r" b="b"/>
              <a:pathLst>
                <a:path w="126" h="126">
                  <a:moveTo>
                    <a:pt x="104" y="23"/>
                  </a:moveTo>
                  <a:cubicBezTo>
                    <a:pt x="82" y="0"/>
                    <a:pt x="46" y="0"/>
                    <a:pt x="23" y="22"/>
                  </a:cubicBezTo>
                  <a:cubicBezTo>
                    <a:pt x="0" y="44"/>
                    <a:pt x="0" y="81"/>
                    <a:pt x="22" y="103"/>
                  </a:cubicBezTo>
                  <a:cubicBezTo>
                    <a:pt x="44" y="126"/>
                    <a:pt x="81" y="126"/>
                    <a:pt x="103" y="104"/>
                  </a:cubicBezTo>
                  <a:cubicBezTo>
                    <a:pt x="126" y="82"/>
                    <a:pt x="126" y="46"/>
                    <a:pt x="104" y="23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58" name="Freeform 24"/>
            <p:cNvSpPr/>
            <p:nvPr/>
          </p:nvSpPr>
          <p:spPr bwMode="auto">
            <a:xfrm>
              <a:off x="3324225" y="2368550"/>
              <a:ext cx="115888" cy="182563"/>
            </a:xfrm>
            <a:custGeom>
              <a:avLst/>
              <a:gdLst/>
              <a:ahLst/>
              <a:cxnLst>
                <a:cxn ang="0">
                  <a:pos x="48" y="19"/>
                </a:cxn>
                <a:cxn ang="0">
                  <a:pos x="76" y="4"/>
                </a:cxn>
                <a:cxn ang="0">
                  <a:pos x="23" y="19"/>
                </a:cxn>
                <a:cxn ang="0">
                  <a:pos x="22" y="100"/>
                </a:cxn>
                <a:cxn ang="0">
                  <a:pos x="75" y="116"/>
                </a:cxn>
                <a:cxn ang="0">
                  <a:pos x="47" y="100"/>
                </a:cxn>
                <a:cxn ang="0">
                  <a:pos x="48" y="19"/>
                </a:cxn>
              </a:cxnLst>
              <a:rect l="0" t="0" r="r" b="b"/>
              <a:pathLst>
                <a:path w="76" h="120">
                  <a:moveTo>
                    <a:pt x="48" y="19"/>
                  </a:moveTo>
                  <a:cubicBezTo>
                    <a:pt x="56" y="12"/>
                    <a:pt x="66" y="7"/>
                    <a:pt x="76" y="4"/>
                  </a:cubicBezTo>
                  <a:cubicBezTo>
                    <a:pt x="58" y="0"/>
                    <a:pt x="38" y="5"/>
                    <a:pt x="23" y="19"/>
                  </a:cubicBezTo>
                  <a:cubicBezTo>
                    <a:pt x="0" y="41"/>
                    <a:pt x="0" y="78"/>
                    <a:pt x="22" y="100"/>
                  </a:cubicBezTo>
                  <a:cubicBezTo>
                    <a:pt x="36" y="115"/>
                    <a:pt x="56" y="120"/>
                    <a:pt x="75" y="116"/>
                  </a:cubicBezTo>
                  <a:cubicBezTo>
                    <a:pt x="65" y="114"/>
                    <a:pt x="55" y="108"/>
                    <a:pt x="47" y="100"/>
                  </a:cubicBezTo>
                  <a:cubicBezTo>
                    <a:pt x="25" y="78"/>
                    <a:pt x="25" y="42"/>
                    <a:pt x="48" y="1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59" name="Group 102"/>
          <p:cNvGrpSpPr/>
          <p:nvPr/>
        </p:nvGrpSpPr>
        <p:grpSpPr>
          <a:xfrm>
            <a:off x="3157538" y="2008638"/>
            <a:ext cx="1893887" cy="2157412"/>
            <a:chOff x="3500438" y="1944688"/>
            <a:chExt cx="1893887" cy="2157412"/>
          </a:xfrm>
        </p:grpSpPr>
        <p:sp>
          <p:nvSpPr>
            <p:cNvPr id="60" name="Freeform 11"/>
            <p:cNvSpPr/>
            <p:nvPr/>
          </p:nvSpPr>
          <p:spPr bwMode="auto">
            <a:xfrm>
              <a:off x="3597275" y="1981200"/>
              <a:ext cx="1797050" cy="2120900"/>
            </a:xfrm>
            <a:custGeom>
              <a:avLst/>
              <a:gdLst/>
              <a:ahLst/>
              <a:cxnLst>
                <a:cxn ang="0">
                  <a:pos x="28" y="296"/>
                </a:cxn>
                <a:cxn ang="0">
                  <a:pos x="47" y="180"/>
                </a:cxn>
                <a:cxn ang="0">
                  <a:pos x="250" y="28"/>
                </a:cxn>
                <a:cxn ang="0">
                  <a:pos x="367" y="43"/>
                </a:cxn>
                <a:cxn ang="0">
                  <a:pos x="1159" y="1102"/>
                </a:cxn>
                <a:cxn ang="0">
                  <a:pos x="1142" y="1221"/>
                </a:cxn>
                <a:cxn ang="0">
                  <a:pos x="939" y="1373"/>
                </a:cxn>
                <a:cxn ang="0">
                  <a:pos x="821" y="1356"/>
                </a:cxn>
                <a:cxn ang="0">
                  <a:pos x="28" y="296"/>
                </a:cxn>
              </a:cxnLst>
              <a:rect l="0" t="0" r="r" b="b"/>
              <a:pathLst>
                <a:path w="1187" h="1400">
                  <a:moveTo>
                    <a:pt x="28" y="296"/>
                  </a:moveTo>
                  <a:cubicBezTo>
                    <a:pt x="0" y="259"/>
                    <a:pt x="10" y="208"/>
                    <a:pt x="47" y="180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87" y="0"/>
                    <a:pt x="339" y="6"/>
                    <a:pt x="367" y="43"/>
                  </a:cubicBezTo>
                  <a:cubicBezTo>
                    <a:pt x="1159" y="1102"/>
                    <a:pt x="1159" y="1102"/>
                    <a:pt x="1159" y="1102"/>
                  </a:cubicBezTo>
                  <a:cubicBezTo>
                    <a:pt x="1187" y="1140"/>
                    <a:pt x="1179" y="1193"/>
                    <a:pt x="1142" y="1221"/>
                  </a:cubicBezTo>
                  <a:cubicBezTo>
                    <a:pt x="939" y="1373"/>
                    <a:pt x="939" y="1373"/>
                    <a:pt x="939" y="1373"/>
                  </a:cubicBezTo>
                  <a:cubicBezTo>
                    <a:pt x="902" y="1400"/>
                    <a:pt x="849" y="1393"/>
                    <a:pt x="821" y="1356"/>
                  </a:cubicBezTo>
                  <a:lnTo>
                    <a:pt x="28" y="29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1" name="Freeform 25"/>
            <p:cNvSpPr/>
            <p:nvPr/>
          </p:nvSpPr>
          <p:spPr bwMode="auto">
            <a:xfrm>
              <a:off x="3500438" y="1944688"/>
              <a:ext cx="1797050" cy="2120900"/>
            </a:xfrm>
            <a:custGeom>
              <a:avLst/>
              <a:gdLst/>
              <a:ahLst/>
              <a:cxnLst>
                <a:cxn ang="0">
                  <a:pos x="28" y="296"/>
                </a:cxn>
                <a:cxn ang="0">
                  <a:pos x="47" y="180"/>
                </a:cxn>
                <a:cxn ang="0">
                  <a:pos x="250" y="28"/>
                </a:cxn>
                <a:cxn ang="0">
                  <a:pos x="367" y="43"/>
                </a:cxn>
                <a:cxn ang="0">
                  <a:pos x="1159" y="1102"/>
                </a:cxn>
                <a:cxn ang="0">
                  <a:pos x="1142" y="1221"/>
                </a:cxn>
                <a:cxn ang="0">
                  <a:pos x="939" y="1373"/>
                </a:cxn>
                <a:cxn ang="0">
                  <a:pos x="821" y="1356"/>
                </a:cxn>
                <a:cxn ang="0">
                  <a:pos x="28" y="296"/>
                </a:cxn>
              </a:cxnLst>
              <a:rect l="0" t="0" r="r" b="b"/>
              <a:pathLst>
                <a:path w="1187" h="1400">
                  <a:moveTo>
                    <a:pt x="28" y="296"/>
                  </a:moveTo>
                  <a:cubicBezTo>
                    <a:pt x="0" y="259"/>
                    <a:pt x="10" y="208"/>
                    <a:pt x="47" y="180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87" y="0"/>
                    <a:pt x="339" y="6"/>
                    <a:pt x="367" y="43"/>
                  </a:cubicBezTo>
                  <a:cubicBezTo>
                    <a:pt x="1159" y="1102"/>
                    <a:pt x="1159" y="1102"/>
                    <a:pt x="1159" y="1102"/>
                  </a:cubicBezTo>
                  <a:cubicBezTo>
                    <a:pt x="1187" y="1140"/>
                    <a:pt x="1179" y="1193"/>
                    <a:pt x="1142" y="1221"/>
                  </a:cubicBezTo>
                  <a:cubicBezTo>
                    <a:pt x="939" y="1373"/>
                    <a:pt x="939" y="1373"/>
                    <a:pt x="939" y="1373"/>
                  </a:cubicBezTo>
                  <a:cubicBezTo>
                    <a:pt x="902" y="1400"/>
                    <a:pt x="849" y="1393"/>
                    <a:pt x="821" y="1356"/>
                  </a:cubicBezTo>
                  <a:lnTo>
                    <a:pt x="28" y="296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2" name="Freeform 26"/>
            <p:cNvSpPr/>
            <p:nvPr/>
          </p:nvSpPr>
          <p:spPr bwMode="auto">
            <a:xfrm>
              <a:off x="3697288" y="2178050"/>
              <a:ext cx="196850" cy="196850"/>
            </a:xfrm>
            <a:custGeom>
              <a:avLst/>
              <a:gdLst/>
              <a:ahLst/>
              <a:cxnLst>
                <a:cxn ang="0">
                  <a:pos x="87" y="12"/>
                </a:cxn>
                <a:cxn ang="0">
                  <a:pos x="12" y="42"/>
                </a:cxn>
                <a:cxn ang="0">
                  <a:pos x="42" y="117"/>
                </a:cxn>
                <a:cxn ang="0">
                  <a:pos x="117" y="87"/>
                </a:cxn>
                <a:cxn ang="0">
                  <a:pos x="87" y="12"/>
                </a:cxn>
              </a:cxnLst>
              <a:rect l="0" t="0" r="r" b="b"/>
              <a:pathLst>
                <a:path w="130" h="130">
                  <a:moveTo>
                    <a:pt x="87" y="12"/>
                  </a:moveTo>
                  <a:cubicBezTo>
                    <a:pt x="58" y="0"/>
                    <a:pt x="25" y="13"/>
                    <a:pt x="12" y="42"/>
                  </a:cubicBezTo>
                  <a:cubicBezTo>
                    <a:pt x="0" y="71"/>
                    <a:pt x="13" y="105"/>
                    <a:pt x="42" y="117"/>
                  </a:cubicBezTo>
                  <a:cubicBezTo>
                    <a:pt x="71" y="130"/>
                    <a:pt x="105" y="116"/>
                    <a:pt x="117" y="87"/>
                  </a:cubicBezTo>
                  <a:cubicBezTo>
                    <a:pt x="130" y="58"/>
                    <a:pt x="116" y="25"/>
                    <a:pt x="87" y="12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3" name="Freeform 27"/>
            <p:cNvSpPr/>
            <p:nvPr/>
          </p:nvSpPr>
          <p:spPr bwMode="auto">
            <a:xfrm>
              <a:off x="3697288" y="2189163"/>
              <a:ext cx="146050" cy="177800"/>
            </a:xfrm>
            <a:custGeom>
              <a:avLst/>
              <a:gdLst/>
              <a:ahLst/>
              <a:cxnLst>
                <a:cxn ang="0">
                  <a:pos x="35" y="25"/>
                </a:cxn>
                <a:cxn ang="0">
                  <a:pos x="56" y="0"/>
                </a:cxn>
                <a:cxn ang="0">
                  <a:pos x="12" y="34"/>
                </a:cxn>
                <a:cxn ang="0">
                  <a:pos x="42" y="109"/>
                </a:cxn>
                <a:cxn ang="0">
                  <a:pos x="97" y="104"/>
                </a:cxn>
                <a:cxn ang="0">
                  <a:pos x="65" y="100"/>
                </a:cxn>
                <a:cxn ang="0">
                  <a:pos x="35" y="25"/>
                </a:cxn>
              </a:cxnLst>
              <a:rect l="0" t="0" r="r" b="b"/>
              <a:pathLst>
                <a:path w="97" h="117">
                  <a:moveTo>
                    <a:pt x="35" y="25"/>
                  </a:moveTo>
                  <a:cubicBezTo>
                    <a:pt x="40" y="15"/>
                    <a:pt x="47" y="6"/>
                    <a:pt x="56" y="0"/>
                  </a:cubicBezTo>
                  <a:cubicBezTo>
                    <a:pt x="37" y="3"/>
                    <a:pt x="20" y="16"/>
                    <a:pt x="12" y="34"/>
                  </a:cubicBezTo>
                  <a:cubicBezTo>
                    <a:pt x="0" y="63"/>
                    <a:pt x="13" y="97"/>
                    <a:pt x="42" y="109"/>
                  </a:cubicBezTo>
                  <a:cubicBezTo>
                    <a:pt x="61" y="117"/>
                    <a:pt x="81" y="115"/>
                    <a:pt x="97" y="104"/>
                  </a:cubicBezTo>
                  <a:cubicBezTo>
                    <a:pt x="87" y="106"/>
                    <a:pt x="76" y="105"/>
                    <a:pt x="65" y="100"/>
                  </a:cubicBezTo>
                  <a:cubicBezTo>
                    <a:pt x="36" y="88"/>
                    <a:pt x="23" y="54"/>
                    <a:pt x="35" y="25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64" name="Group 107"/>
          <p:cNvGrpSpPr/>
          <p:nvPr/>
        </p:nvGrpSpPr>
        <p:grpSpPr>
          <a:xfrm>
            <a:off x="2601914" y="1857825"/>
            <a:ext cx="136525" cy="630238"/>
            <a:chOff x="2944813" y="1793875"/>
            <a:chExt cx="136525" cy="630238"/>
          </a:xfrm>
        </p:grpSpPr>
        <p:sp>
          <p:nvSpPr>
            <p:cNvPr id="65" name="Freeform 28"/>
            <p:cNvSpPr/>
            <p:nvPr/>
          </p:nvSpPr>
          <p:spPr bwMode="auto">
            <a:xfrm>
              <a:off x="2944813" y="1793875"/>
              <a:ext cx="103188" cy="630238"/>
            </a:xfrm>
            <a:custGeom>
              <a:avLst/>
              <a:gdLst/>
              <a:ahLst/>
              <a:cxnLst>
                <a:cxn ang="0">
                  <a:pos x="46" y="416"/>
                </a:cxn>
                <a:cxn ang="0">
                  <a:pos x="31" y="409"/>
                </a:cxn>
                <a:cxn ang="0">
                  <a:pos x="9" y="306"/>
                </a:cxn>
                <a:cxn ang="0">
                  <a:pos x="6" y="207"/>
                </a:cxn>
                <a:cxn ang="0">
                  <a:pos x="32" y="4"/>
                </a:cxn>
                <a:cxn ang="0">
                  <a:pos x="57" y="5"/>
                </a:cxn>
                <a:cxn ang="0">
                  <a:pos x="69" y="33"/>
                </a:cxn>
                <a:cxn ang="0">
                  <a:pos x="63" y="39"/>
                </a:cxn>
                <a:cxn ang="0">
                  <a:pos x="57" y="33"/>
                </a:cxn>
                <a:cxn ang="0">
                  <a:pos x="50" y="15"/>
                </a:cxn>
                <a:cxn ang="0">
                  <a:pos x="36" y="16"/>
                </a:cxn>
                <a:cxn ang="0">
                  <a:pos x="35" y="16"/>
                </a:cxn>
                <a:cxn ang="0">
                  <a:pos x="18" y="207"/>
                </a:cxn>
                <a:cxn ang="0">
                  <a:pos x="21" y="306"/>
                </a:cxn>
                <a:cxn ang="0">
                  <a:pos x="40" y="401"/>
                </a:cxn>
                <a:cxn ang="0">
                  <a:pos x="45" y="404"/>
                </a:cxn>
                <a:cxn ang="0">
                  <a:pos x="45" y="404"/>
                </a:cxn>
                <a:cxn ang="0">
                  <a:pos x="52" y="409"/>
                </a:cxn>
                <a:cxn ang="0">
                  <a:pos x="46" y="416"/>
                </a:cxn>
                <a:cxn ang="0">
                  <a:pos x="46" y="416"/>
                </a:cxn>
              </a:cxnLst>
              <a:rect l="0" t="0" r="r" b="b"/>
              <a:pathLst>
                <a:path w="69" h="416">
                  <a:moveTo>
                    <a:pt x="46" y="416"/>
                  </a:moveTo>
                  <a:cubicBezTo>
                    <a:pt x="43" y="416"/>
                    <a:pt x="38" y="415"/>
                    <a:pt x="31" y="409"/>
                  </a:cubicBezTo>
                  <a:cubicBezTo>
                    <a:pt x="16" y="395"/>
                    <a:pt x="8" y="359"/>
                    <a:pt x="9" y="306"/>
                  </a:cubicBezTo>
                  <a:cubicBezTo>
                    <a:pt x="9" y="277"/>
                    <a:pt x="8" y="243"/>
                    <a:pt x="6" y="207"/>
                  </a:cubicBezTo>
                  <a:cubicBezTo>
                    <a:pt x="1" y="87"/>
                    <a:pt x="0" y="13"/>
                    <a:pt x="32" y="4"/>
                  </a:cubicBezTo>
                  <a:cubicBezTo>
                    <a:pt x="42" y="0"/>
                    <a:pt x="51" y="1"/>
                    <a:pt x="57" y="5"/>
                  </a:cubicBezTo>
                  <a:cubicBezTo>
                    <a:pt x="69" y="14"/>
                    <a:pt x="69" y="31"/>
                    <a:pt x="69" y="33"/>
                  </a:cubicBezTo>
                  <a:cubicBezTo>
                    <a:pt x="69" y="37"/>
                    <a:pt x="67" y="39"/>
                    <a:pt x="63" y="39"/>
                  </a:cubicBezTo>
                  <a:cubicBezTo>
                    <a:pt x="60" y="39"/>
                    <a:pt x="57" y="37"/>
                    <a:pt x="57" y="33"/>
                  </a:cubicBezTo>
                  <a:cubicBezTo>
                    <a:pt x="57" y="30"/>
                    <a:pt x="56" y="19"/>
                    <a:pt x="50" y="15"/>
                  </a:cubicBezTo>
                  <a:cubicBezTo>
                    <a:pt x="47" y="13"/>
                    <a:pt x="42" y="13"/>
                    <a:pt x="3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11" y="22"/>
                    <a:pt x="15" y="125"/>
                    <a:pt x="18" y="207"/>
                  </a:cubicBezTo>
                  <a:cubicBezTo>
                    <a:pt x="20" y="243"/>
                    <a:pt x="21" y="277"/>
                    <a:pt x="21" y="306"/>
                  </a:cubicBezTo>
                  <a:cubicBezTo>
                    <a:pt x="20" y="372"/>
                    <a:pt x="32" y="394"/>
                    <a:pt x="40" y="401"/>
                  </a:cubicBezTo>
                  <a:cubicBezTo>
                    <a:pt x="43" y="404"/>
                    <a:pt x="45" y="404"/>
                    <a:pt x="45" y="404"/>
                  </a:cubicBezTo>
                  <a:cubicBezTo>
                    <a:pt x="45" y="404"/>
                    <a:pt x="45" y="404"/>
                    <a:pt x="45" y="404"/>
                  </a:cubicBezTo>
                  <a:cubicBezTo>
                    <a:pt x="49" y="404"/>
                    <a:pt x="51" y="406"/>
                    <a:pt x="52" y="409"/>
                  </a:cubicBezTo>
                  <a:cubicBezTo>
                    <a:pt x="52" y="413"/>
                    <a:pt x="50" y="416"/>
                    <a:pt x="46" y="416"/>
                  </a:cubicBezTo>
                  <a:cubicBezTo>
                    <a:pt x="46" y="416"/>
                    <a:pt x="46" y="416"/>
                    <a:pt x="46" y="41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6" name="Freeform 29"/>
            <p:cNvSpPr/>
            <p:nvPr/>
          </p:nvSpPr>
          <p:spPr bwMode="auto">
            <a:xfrm>
              <a:off x="3040063" y="1949450"/>
              <a:ext cx="41275" cy="365760"/>
            </a:xfrm>
            <a:custGeom>
              <a:avLst/>
              <a:gdLst/>
              <a:ahLst/>
              <a:cxnLst>
                <a:cxn ang="0">
                  <a:pos x="12" y="244"/>
                </a:cxn>
                <a:cxn ang="0">
                  <a:pos x="11" y="244"/>
                </a:cxn>
                <a:cxn ang="0">
                  <a:pos x="6" y="237"/>
                </a:cxn>
                <a:cxn ang="0">
                  <a:pos x="1" y="7"/>
                </a:cxn>
                <a:cxn ang="0">
                  <a:pos x="6" y="0"/>
                </a:cxn>
                <a:cxn ang="0">
                  <a:pos x="13" y="5"/>
                </a:cxn>
                <a:cxn ang="0">
                  <a:pos x="18" y="239"/>
                </a:cxn>
                <a:cxn ang="0">
                  <a:pos x="12" y="244"/>
                </a:cxn>
              </a:cxnLst>
              <a:rect l="0" t="0" r="r" b="b"/>
              <a:pathLst>
                <a:path w="28" h="244">
                  <a:moveTo>
                    <a:pt x="12" y="244"/>
                  </a:moveTo>
                  <a:cubicBezTo>
                    <a:pt x="12" y="244"/>
                    <a:pt x="11" y="244"/>
                    <a:pt x="11" y="244"/>
                  </a:cubicBezTo>
                  <a:cubicBezTo>
                    <a:pt x="8" y="243"/>
                    <a:pt x="5" y="240"/>
                    <a:pt x="6" y="237"/>
                  </a:cubicBezTo>
                  <a:cubicBezTo>
                    <a:pt x="16" y="161"/>
                    <a:pt x="1" y="8"/>
                    <a:pt x="1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13" y="12"/>
                    <a:pt x="28" y="161"/>
                    <a:pt x="18" y="239"/>
                  </a:cubicBezTo>
                  <a:cubicBezTo>
                    <a:pt x="17" y="242"/>
                    <a:pt x="15" y="244"/>
                    <a:pt x="12" y="2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67" name="Group 110"/>
          <p:cNvGrpSpPr/>
          <p:nvPr/>
        </p:nvGrpSpPr>
        <p:grpSpPr>
          <a:xfrm>
            <a:off x="2690813" y="1814964"/>
            <a:ext cx="368300" cy="658813"/>
            <a:chOff x="3033713" y="1751013"/>
            <a:chExt cx="368300" cy="658813"/>
          </a:xfrm>
        </p:grpSpPr>
        <p:sp>
          <p:nvSpPr>
            <p:cNvPr id="68" name="Freeform 30"/>
            <p:cNvSpPr/>
            <p:nvPr/>
          </p:nvSpPr>
          <p:spPr bwMode="auto">
            <a:xfrm>
              <a:off x="3033713" y="1751013"/>
              <a:ext cx="368300" cy="658813"/>
            </a:xfrm>
            <a:custGeom>
              <a:avLst/>
              <a:gdLst/>
              <a:ahLst/>
              <a:cxnLst>
                <a:cxn ang="0">
                  <a:pos x="238" y="432"/>
                </a:cxn>
                <a:cxn ang="0">
                  <a:pos x="222" y="431"/>
                </a:cxn>
                <a:cxn ang="0">
                  <a:pos x="151" y="334"/>
                </a:cxn>
                <a:cxn ang="0">
                  <a:pos x="100" y="233"/>
                </a:cxn>
                <a:cxn ang="0">
                  <a:pos x="23" y="12"/>
                </a:cxn>
                <a:cxn ang="0">
                  <a:pos x="47" y="2"/>
                </a:cxn>
                <a:cxn ang="0">
                  <a:pos x="72" y="26"/>
                </a:cxn>
                <a:cxn ang="0">
                  <a:pos x="69" y="35"/>
                </a:cxn>
                <a:cxn ang="0">
                  <a:pos x="61" y="31"/>
                </a:cxn>
                <a:cxn ang="0">
                  <a:pos x="46" y="15"/>
                </a:cxn>
                <a:cxn ang="0">
                  <a:pos x="33" y="22"/>
                </a:cxn>
                <a:cxn ang="0">
                  <a:pos x="32" y="22"/>
                </a:cxn>
                <a:cxn ang="0">
                  <a:pos x="111" y="227"/>
                </a:cxn>
                <a:cxn ang="0">
                  <a:pos x="162" y="329"/>
                </a:cxn>
                <a:cxn ang="0">
                  <a:pos x="225" y="418"/>
                </a:cxn>
                <a:cxn ang="0">
                  <a:pos x="232" y="419"/>
                </a:cxn>
                <a:cxn ang="0">
                  <a:pos x="232" y="419"/>
                </a:cxn>
                <a:cxn ang="0">
                  <a:pos x="241" y="422"/>
                </a:cxn>
                <a:cxn ang="0">
                  <a:pos x="239" y="431"/>
                </a:cxn>
                <a:cxn ang="0">
                  <a:pos x="238" y="432"/>
                </a:cxn>
              </a:cxnLst>
              <a:rect l="0" t="0" r="r" b="b"/>
              <a:pathLst>
                <a:path w="243" h="434">
                  <a:moveTo>
                    <a:pt x="238" y="432"/>
                  </a:moveTo>
                  <a:cubicBezTo>
                    <a:pt x="236" y="432"/>
                    <a:pt x="231" y="434"/>
                    <a:pt x="222" y="431"/>
                  </a:cubicBezTo>
                  <a:cubicBezTo>
                    <a:pt x="201" y="423"/>
                    <a:pt x="177" y="389"/>
                    <a:pt x="151" y="334"/>
                  </a:cubicBezTo>
                  <a:cubicBezTo>
                    <a:pt x="137" y="303"/>
                    <a:pt x="119" y="269"/>
                    <a:pt x="100" y="233"/>
                  </a:cubicBezTo>
                  <a:cubicBezTo>
                    <a:pt x="37" y="110"/>
                    <a:pt x="0" y="34"/>
                    <a:pt x="23" y="12"/>
                  </a:cubicBezTo>
                  <a:cubicBezTo>
                    <a:pt x="31" y="4"/>
                    <a:pt x="39" y="0"/>
                    <a:pt x="47" y="2"/>
                  </a:cubicBezTo>
                  <a:cubicBezTo>
                    <a:pt x="62" y="6"/>
                    <a:pt x="71" y="24"/>
                    <a:pt x="72" y="26"/>
                  </a:cubicBezTo>
                  <a:cubicBezTo>
                    <a:pt x="74" y="29"/>
                    <a:pt x="72" y="33"/>
                    <a:pt x="69" y="35"/>
                  </a:cubicBezTo>
                  <a:cubicBezTo>
                    <a:pt x="66" y="36"/>
                    <a:pt x="63" y="34"/>
                    <a:pt x="61" y="31"/>
                  </a:cubicBezTo>
                  <a:cubicBezTo>
                    <a:pt x="59" y="27"/>
                    <a:pt x="53" y="17"/>
                    <a:pt x="46" y="15"/>
                  </a:cubicBezTo>
                  <a:cubicBezTo>
                    <a:pt x="42" y="15"/>
                    <a:pt x="37" y="17"/>
                    <a:pt x="33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13" y="40"/>
                    <a:pt x="67" y="144"/>
                    <a:pt x="111" y="227"/>
                  </a:cubicBezTo>
                  <a:cubicBezTo>
                    <a:pt x="130" y="264"/>
                    <a:pt x="148" y="298"/>
                    <a:pt x="162" y="329"/>
                  </a:cubicBezTo>
                  <a:cubicBezTo>
                    <a:pt x="194" y="397"/>
                    <a:pt x="215" y="414"/>
                    <a:pt x="225" y="418"/>
                  </a:cubicBezTo>
                  <a:cubicBezTo>
                    <a:pt x="230" y="420"/>
                    <a:pt x="232" y="419"/>
                    <a:pt x="232" y="419"/>
                  </a:cubicBezTo>
                  <a:cubicBezTo>
                    <a:pt x="232" y="419"/>
                    <a:pt x="232" y="419"/>
                    <a:pt x="232" y="419"/>
                  </a:cubicBezTo>
                  <a:cubicBezTo>
                    <a:pt x="235" y="418"/>
                    <a:pt x="239" y="419"/>
                    <a:pt x="241" y="422"/>
                  </a:cubicBezTo>
                  <a:cubicBezTo>
                    <a:pt x="243" y="425"/>
                    <a:pt x="242" y="429"/>
                    <a:pt x="239" y="431"/>
                  </a:cubicBezTo>
                  <a:cubicBezTo>
                    <a:pt x="239" y="431"/>
                    <a:pt x="239" y="431"/>
                    <a:pt x="238" y="43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69" name="Freeform 31"/>
            <p:cNvSpPr/>
            <p:nvPr/>
          </p:nvSpPr>
          <p:spPr bwMode="auto">
            <a:xfrm>
              <a:off x="3179763" y="1881188"/>
              <a:ext cx="209550" cy="400050"/>
            </a:xfrm>
            <a:custGeom>
              <a:avLst/>
              <a:gdLst/>
              <a:ahLst/>
              <a:cxnLst>
                <a:cxn ang="0">
                  <a:pos x="134" y="263"/>
                </a:cxn>
                <a:cxn ang="0">
                  <a:pos x="133" y="263"/>
                </a:cxn>
                <a:cxn ang="0">
                  <a:pos x="125" y="258"/>
                </a:cxn>
                <a:cxn ang="0">
                  <a:pos x="2" y="11"/>
                </a:cxn>
                <a:cxn ang="0">
                  <a:pos x="3" y="1"/>
                </a:cxn>
                <a:cxn ang="0">
                  <a:pos x="12" y="4"/>
                </a:cxn>
                <a:cxn ang="0">
                  <a:pos x="136" y="254"/>
                </a:cxn>
                <a:cxn ang="0">
                  <a:pos x="134" y="263"/>
                </a:cxn>
              </a:cxnLst>
              <a:rect l="0" t="0" r="r" b="b"/>
              <a:pathLst>
                <a:path w="138" h="264">
                  <a:moveTo>
                    <a:pt x="134" y="263"/>
                  </a:moveTo>
                  <a:cubicBezTo>
                    <a:pt x="134" y="263"/>
                    <a:pt x="133" y="263"/>
                    <a:pt x="133" y="263"/>
                  </a:cubicBezTo>
                  <a:cubicBezTo>
                    <a:pt x="130" y="264"/>
                    <a:pt x="126" y="262"/>
                    <a:pt x="125" y="258"/>
                  </a:cubicBezTo>
                  <a:cubicBezTo>
                    <a:pt x="95" y="171"/>
                    <a:pt x="3" y="12"/>
                    <a:pt x="2" y="11"/>
                  </a:cubicBezTo>
                  <a:cubicBezTo>
                    <a:pt x="0" y="7"/>
                    <a:pt x="1" y="3"/>
                    <a:pt x="3" y="1"/>
                  </a:cubicBezTo>
                  <a:cubicBezTo>
                    <a:pt x="6" y="0"/>
                    <a:pt x="10" y="1"/>
                    <a:pt x="12" y="4"/>
                  </a:cubicBezTo>
                  <a:cubicBezTo>
                    <a:pt x="16" y="11"/>
                    <a:pt x="105" y="166"/>
                    <a:pt x="136" y="254"/>
                  </a:cubicBezTo>
                  <a:cubicBezTo>
                    <a:pt x="138" y="258"/>
                    <a:pt x="136" y="261"/>
                    <a:pt x="134" y="26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70" name="Group 113"/>
          <p:cNvGrpSpPr/>
          <p:nvPr/>
        </p:nvGrpSpPr>
        <p:grpSpPr>
          <a:xfrm>
            <a:off x="2757488" y="1726063"/>
            <a:ext cx="673100" cy="587375"/>
            <a:chOff x="3100388" y="1662113"/>
            <a:chExt cx="673100" cy="587375"/>
          </a:xfrm>
        </p:grpSpPr>
        <p:sp>
          <p:nvSpPr>
            <p:cNvPr id="71" name="Freeform 32"/>
            <p:cNvSpPr/>
            <p:nvPr/>
          </p:nvSpPr>
          <p:spPr bwMode="auto">
            <a:xfrm>
              <a:off x="3100388" y="1662113"/>
              <a:ext cx="673100" cy="587375"/>
            </a:xfrm>
            <a:custGeom>
              <a:avLst/>
              <a:gdLst/>
              <a:ahLst/>
              <a:cxnLst>
                <a:cxn ang="0">
                  <a:pos x="443" y="382"/>
                </a:cxn>
                <a:cxn ang="0">
                  <a:pos x="427" y="386"/>
                </a:cxn>
                <a:cxn ang="0">
                  <a:pos x="305" y="310"/>
                </a:cxn>
                <a:cxn ang="0">
                  <a:pos x="203" y="222"/>
                </a:cxn>
                <a:cxn ang="0">
                  <a:pos x="11" y="19"/>
                </a:cxn>
                <a:cxn ang="0">
                  <a:pos x="29" y="1"/>
                </a:cxn>
                <a:cxn ang="0">
                  <a:pos x="66" y="17"/>
                </a:cxn>
                <a:cxn ang="0">
                  <a:pos x="68" y="27"/>
                </a:cxn>
                <a:cxn ang="0">
                  <a:pos x="58" y="26"/>
                </a:cxn>
                <a:cxn ang="0">
                  <a:pos x="35" y="15"/>
                </a:cxn>
                <a:cxn ang="0">
                  <a:pos x="25" y="27"/>
                </a:cxn>
                <a:cxn ang="0">
                  <a:pos x="25" y="27"/>
                </a:cxn>
                <a:cxn ang="0">
                  <a:pos x="210" y="213"/>
                </a:cxn>
                <a:cxn ang="0">
                  <a:pos x="314" y="301"/>
                </a:cxn>
                <a:cxn ang="0">
                  <a:pos x="423" y="372"/>
                </a:cxn>
                <a:cxn ang="0">
                  <a:pos x="430" y="371"/>
                </a:cxn>
                <a:cxn ang="0">
                  <a:pos x="430" y="371"/>
                </a:cxn>
                <a:cxn ang="0">
                  <a:pos x="440" y="371"/>
                </a:cxn>
                <a:cxn ang="0">
                  <a:pos x="443" y="381"/>
                </a:cxn>
                <a:cxn ang="0">
                  <a:pos x="443" y="382"/>
                </a:cxn>
              </a:cxnLst>
              <a:rect l="0" t="0" r="r" b="b"/>
              <a:pathLst>
                <a:path w="445" h="387">
                  <a:moveTo>
                    <a:pt x="443" y="382"/>
                  </a:moveTo>
                  <a:cubicBezTo>
                    <a:pt x="441" y="383"/>
                    <a:pt x="437" y="387"/>
                    <a:pt x="427" y="386"/>
                  </a:cubicBezTo>
                  <a:cubicBezTo>
                    <a:pt x="402" y="385"/>
                    <a:pt x="360" y="358"/>
                    <a:pt x="305" y="310"/>
                  </a:cubicBezTo>
                  <a:cubicBezTo>
                    <a:pt x="276" y="283"/>
                    <a:pt x="240" y="253"/>
                    <a:pt x="203" y="222"/>
                  </a:cubicBezTo>
                  <a:cubicBezTo>
                    <a:pt x="76" y="117"/>
                    <a:pt x="0" y="51"/>
                    <a:pt x="11" y="19"/>
                  </a:cubicBezTo>
                  <a:cubicBezTo>
                    <a:pt x="14" y="8"/>
                    <a:pt x="20" y="2"/>
                    <a:pt x="29" y="1"/>
                  </a:cubicBezTo>
                  <a:cubicBezTo>
                    <a:pt x="46" y="0"/>
                    <a:pt x="64" y="15"/>
                    <a:pt x="66" y="17"/>
                  </a:cubicBezTo>
                  <a:cubicBezTo>
                    <a:pt x="69" y="20"/>
                    <a:pt x="70" y="25"/>
                    <a:pt x="68" y="27"/>
                  </a:cubicBezTo>
                  <a:cubicBezTo>
                    <a:pt x="66" y="30"/>
                    <a:pt x="61" y="29"/>
                    <a:pt x="58" y="26"/>
                  </a:cubicBezTo>
                  <a:cubicBezTo>
                    <a:pt x="54" y="23"/>
                    <a:pt x="43" y="15"/>
                    <a:pt x="35" y="15"/>
                  </a:cubicBezTo>
                  <a:cubicBezTo>
                    <a:pt x="30" y="16"/>
                    <a:pt x="27" y="20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16" y="51"/>
                    <a:pt x="124" y="141"/>
                    <a:pt x="210" y="213"/>
                  </a:cubicBezTo>
                  <a:cubicBezTo>
                    <a:pt x="248" y="244"/>
                    <a:pt x="284" y="274"/>
                    <a:pt x="314" y="301"/>
                  </a:cubicBezTo>
                  <a:cubicBezTo>
                    <a:pt x="381" y="361"/>
                    <a:pt x="411" y="372"/>
                    <a:pt x="423" y="372"/>
                  </a:cubicBezTo>
                  <a:cubicBezTo>
                    <a:pt x="428" y="373"/>
                    <a:pt x="430" y="371"/>
                    <a:pt x="430" y="371"/>
                  </a:cubicBezTo>
                  <a:cubicBezTo>
                    <a:pt x="430" y="371"/>
                    <a:pt x="430" y="371"/>
                    <a:pt x="430" y="371"/>
                  </a:cubicBezTo>
                  <a:cubicBezTo>
                    <a:pt x="432" y="368"/>
                    <a:pt x="437" y="368"/>
                    <a:pt x="440" y="371"/>
                  </a:cubicBezTo>
                  <a:cubicBezTo>
                    <a:pt x="444" y="374"/>
                    <a:pt x="445" y="378"/>
                    <a:pt x="443" y="381"/>
                  </a:cubicBezTo>
                  <a:cubicBezTo>
                    <a:pt x="443" y="381"/>
                    <a:pt x="443" y="381"/>
                    <a:pt x="443" y="38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72" name="Freeform 33"/>
            <p:cNvSpPr/>
            <p:nvPr/>
          </p:nvSpPr>
          <p:spPr bwMode="auto">
            <a:xfrm>
              <a:off x="3275013" y="1757363"/>
              <a:ext cx="430213" cy="368300"/>
            </a:xfrm>
            <a:custGeom>
              <a:avLst/>
              <a:gdLst/>
              <a:ahLst/>
              <a:cxnLst>
                <a:cxn ang="0">
                  <a:pos x="282" y="241"/>
                </a:cxn>
                <a:cxn ang="0">
                  <a:pos x="282" y="241"/>
                </a:cxn>
                <a:cxn ang="0">
                  <a:pos x="271" y="238"/>
                </a:cxn>
                <a:cxn ang="0">
                  <a:pos x="5" y="13"/>
                </a:cxn>
                <a:cxn ang="0">
                  <a:pos x="1" y="3"/>
                </a:cxn>
                <a:cxn ang="0">
                  <a:pos x="12" y="3"/>
                </a:cxn>
                <a:cxn ang="0">
                  <a:pos x="280" y="231"/>
                </a:cxn>
                <a:cxn ang="0">
                  <a:pos x="282" y="241"/>
                </a:cxn>
              </a:cxnLst>
              <a:rect l="0" t="0" r="r" b="b"/>
              <a:pathLst>
                <a:path w="284" h="243">
                  <a:moveTo>
                    <a:pt x="282" y="241"/>
                  </a:moveTo>
                  <a:cubicBezTo>
                    <a:pt x="282" y="241"/>
                    <a:pt x="282" y="241"/>
                    <a:pt x="282" y="241"/>
                  </a:cubicBezTo>
                  <a:cubicBezTo>
                    <a:pt x="279" y="243"/>
                    <a:pt x="274" y="242"/>
                    <a:pt x="271" y="238"/>
                  </a:cubicBezTo>
                  <a:cubicBezTo>
                    <a:pt x="190" y="155"/>
                    <a:pt x="7" y="15"/>
                    <a:pt x="5" y="13"/>
                  </a:cubicBezTo>
                  <a:cubicBezTo>
                    <a:pt x="1" y="10"/>
                    <a:pt x="0" y="6"/>
                    <a:pt x="1" y="3"/>
                  </a:cubicBezTo>
                  <a:cubicBezTo>
                    <a:pt x="3" y="0"/>
                    <a:pt x="8" y="0"/>
                    <a:pt x="12" y="3"/>
                  </a:cubicBezTo>
                  <a:cubicBezTo>
                    <a:pt x="19" y="9"/>
                    <a:pt x="199" y="146"/>
                    <a:pt x="280" y="231"/>
                  </a:cubicBezTo>
                  <a:cubicBezTo>
                    <a:pt x="284" y="234"/>
                    <a:pt x="284" y="238"/>
                    <a:pt x="282" y="24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73" name="TextBox 116"/>
          <p:cNvSpPr txBox="1"/>
          <p:nvPr/>
        </p:nvSpPr>
        <p:spPr>
          <a:xfrm rot="16711757">
            <a:off x="2038968" y="3372351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74" name="TextBox 117"/>
          <p:cNvSpPr txBox="1"/>
          <p:nvPr/>
        </p:nvSpPr>
        <p:spPr>
          <a:xfrm rot="15300000">
            <a:off x="2881071" y="3326796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75" name="TextBox 118"/>
          <p:cNvSpPr txBox="1"/>
          <p:nvPr/>
        </p:nvSpPr>
        <p:spPr>
          <a:xfrm rot="13893932">
            <a:off x="3612431" y="2950865"/>
            <a:ext cx="1097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关键词</a:t>
            </a:r>
            <a:endParaRPr lang="en-US" sz="2400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grpSp>
        <p:nvGrpSpPr>
          <p:cNvPr id="76" name="Group 118"/>
          <p:cNvGrpSpPr/>
          <p:nvPr/>
        </p:nvGrpSpPr>
        <p:grpSpPr>
          <a:xfrm>
            <a:off x="5321300" y="1608220"/>
            <a:ext cx="685800" cy="685800"/>
            <a:chOff x="6858000" y="2647950"/>
            <a:chExt cx="533400" cy="533400"/>
          </a:xfrm>
        </p:grpSpPr>
        <p:sp>
          <p:nvSpPr>
            <p:cNvPr id="77" name="Rounded Rectangle 120"/>
            <p:cNvSpPr/>
            <p:nvPr/>
          </p:nvSpPr>
          <p:spPr>
            <a:xfrm>
              <a:off x="6858000" y="2647950"/>
              <a:ext cx="533400" cy="533400"/>
            </a:xfrm>
            <a:prstGeom prst="roundRect">
              <a:avLst>
                <a:gd name="adj" fmla="val 23810"/>
              </a:avLst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78" name="Group 103"/>
            <p:cNvGrpSpPr/>
            <p:nvPr/>
          </p:nvGrpSpPr>
          <p:grpSpPr>
            <a:xfrm>
              <a:off x="6928379" y="2716243"/>
              <a:ext cx="392518" cy="396785"/>
              <a:chOff x="4427538" y="1254125"/>
              <a:chExt cx="292100" cy="295275"/>
            </a:xfrm>
            <a:solidFill>
              <a:schemeClr val="bg1"/>
            </a:solidFill>
          </p:grpSpPr>
          <p:sp>
            <p:nvSpPr>
              <p:cNvPr id="79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0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1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2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3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4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85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86" name="Group 147"/>
          <p:cNvGrpSpPr/>
          <p:nvPr/>
        </p:nvGrpSpPr>
        <p:grpSpPr>
          <a:xfrm>
            <a:off x="5321300" y="2633319"/>
            <a:ext cx="685800" cy="685800"/>
            <a:chOff x="5257800" y="1733550"/>
            <a:chExt cx="533400" cy="533400"/>
          </a:xfrm>
        </p:grpSpPr>
        <p:sp>
          <p:nvSpPr>
            <p:cNvPr id="87" name="Rounded Rectangle 138"/>
            <p:cNvSpPr/>
            <p:nvPr/>
          </p:nvSpPr>
          <p:spPr>
            <a:xfrm>
              <a:off x="5257800" y="17335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chemeClr val="accent2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88" name="Group 119"/>
            <p:cNvGrpSpPr/>
            <p:nvPr/>
          </p:nvGrpSpPr>
          <p:grpSpPr>
            <a:xfrm>
              <a:off x="5353650" y="1844020"/>
              <a:ext cx="341700" cy="312460"/>
              <a:chOff x="2046288" y="3759200"/>
              <a:chExt cx="296863" cy="271463"/>
            </a:xfrm>
            <a:solidFill>
              <a:schemeClr val="bg1"/>
            </a:solidFill>
          </p:grpSpPr>
          <p:sp>
            <p:nvSpPr>
              <p:cNvPr id="89" name="Rectangle 160"/>
              <p:cNvSpPr>
                <a:spLocks noChangeArrowheads="1"/>
              </p:cNvSpPr>
              <p:nvPr/>
            </p:nvSpPr>
            <p:spPr bwMode="auto">
              <a:xfrm>
                <a:off x="2065338" y="3973513"/>
                <a:ext cx="55563" cy="571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0" name="Rectangle 161"/>
              <p:cNvSpPr>
                <a:spLocks noChangeArrowheads="1"/>
              </p:cNvSpPr>
              <p:nvPr/>
            </p:nvSpPr>
            <p:spPr bwMode="auto">
              <a:xfrm>
                <a:off x="2139950" y="3935413"/>
                <a:ext cx="55563" cy="952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1" name="Rectangle 162"/>
              <p:cNvSpPr>
                <a:spLocks noChangeArrowheads="1"/>
              </p:cNvSpPr>
              <p:nvPr/>
            </p:nvSpPr>
            <p:spPr bwMode="auto">
              <a:xfrm>
                <a:off x="2212975" y="3898900"/>
                <a:ext cx="57150" cy="1317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2" name="Rectangle 163"/>
              <p:cNvSpPr>
                <a:spLocks noChangeArrowheads="1"/>
              </p:cNvSpPr>
              <p:nvPr/>
            </p:nvSpPr>
            <p:spPr bwMode="auto">
              <a:xfrm>
                <a:off x="2287588" y="3860800"/>
                <a:ext cx="55563" cy="1698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93" name="Freeform 164"/>
              <p:cNvSpPr/>
              <p:nvPr/>
            </p:nvSpPr>
            <p:spPr bwMode="auto">
              <a:xfrm>
                <a:off x="2046288" y="3759200"/>
                <a:ext cx="296863" cy="176213"/>
              </a:xfrm>
              <a:custGeom>
                <a:avLst/>
                <a:gdLst/>
                <a:ahLst/>
                <a:cxnLst>
                  <a:cxn ang="0">
                    <a:pos x="162" y="25"/>
                  </a:cxn>
                  <a:cxn ang="0">
                    <a:pos x="126" y="25"/>
                  </a:cxn>
                  <a:cxn ang="0">
                    <a:pos x="81" y="59"/>
                  </a:cxn>
                  <a:cxn ang="0">
                    <a:pos x="59" y="48"/>
                  </a:cxn>
                  <a:cxn ang="0">
                    <a:pos x="0" y="96"/>
                  </a:cxn>
                  <a:cxn ang="0">
                    <a:pos x="0" y="111"/>
                  </a:cxn>
                  <a:cxn ang="0">
                    <a:pos x="60" y="62"/>
                  </a:cxn>
                  <a:cxn ang="0">
                    <a:pos x="83" y="74"/>
                  </a:cxn>
                  <a:cxn ang="0">
                    <a:pos x="131" y="37"/>
                  </a:cxn>
                  <a:cxn ang="0">
                    <a:pos x="166" y="37"/>
                  </a:cxn>
                  <a:cxn ang="0">
                    <a:pos x="187" y="16"/>
                  </a:cxn>
                  <a:cxn ang="0">
                    <a:pos x="187" y="0"/>
                  </a:cxn>
                  <a:cxn ang="0">
                    <a:pos x="162" y="25"/>
                  </a:cxn>
                </a:cxnLst>
                <a:rect l="0" t="0" r="r" b="b"/>
                <a:pathLst>
                  <a:path w="187" h="111">
                    <a:moveTo>
                      <a:pt x="162" y="25"/>
                    </a:moveTo>
                    <a:lnTo>
                      <a:pt x="126" y="25"/>
                    </a:lnTo>
                    <a:lnTo>
                      <a:pt x="81" y="59"/>
                    </a:lnTo>
                    <a:lnTo>
                      <a:pt x="59" y="48"/>
                    </a:lnTo>
                    <a:lnTo>
                      <a:pt x="0" y="96"/>
                    </a:lnTo>
                    <a:lnTo>
                      <a:pt x="0" y="111"/>
                    </a:lnTo>
                    <a:lnTo>
                      <a:pt x="60" y="62"/>
                    </a:lnTo>
                    <a:lnTo>
                      <a:pt x="83" y="74"/>
                    </a:lnTo>
                    <a:lnTo>
                      <a:pt x="131" y="37"/>
                    </a:lnTo>
                    <a:lnTo>
                      <a:pt x="166" y="37"/>
                    </a:lnTo>
                    <a:lnTo>
                      <a:pt x="187" y="16"/>
                    </a:lnTo>
                    <a:lnTo>
                      <a:pt x="187" y="0"/>
                    </a:lnTo>
                    <a:lnTo>
                      <a:pt x="162" y="2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grpSp>
        <p:nvGrpSpPr>
          <p:cNvPr id="94" name="Group 157"/>
          <p:cNvGrpSpPr/>
          <p:nvPr/>
        </p:nvGrpSpPr>
        <p:grpSpPr>
          <a:xfrm>
            <a:off x="5321300" y="3658417"/>
            <a:ext cx="685800" cy="685800"/>
            <a:chOff x="5257800" y="2419350"/>
            <a:chExt cx="533400" cy="533400"/>
          </a:xfrm>
        </p:grpSpPr>
        <p:sp>
          <p:nvSpPr>
            <p:cNvPr id="95" name="Rounded Rectangle 149"/>
            <p:cNvSpPr/>
            <p:nvPr/>
          </p:nvSpPr>
          <p:spPr>
            <a:xfrm>
              <a:off x="5257800" y="24193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96" name="Freeform 245"/>
            <p:cNvSpPr/>
            <p:nvPr/>
          </p:nvSpPr>
          <p:spPr bwMode="auto">
            <a:xfrm>
              <a:off x="5360433" y="2521983"/>
              <a:ext cx="328134" cy="328134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97" name="Text Placeholder 3"/>
          <p:cNvSpPr txBox="1"/>
          <p:nvPr/>
        </p:nvSpPr>
        <p:spPr>
          <a:xfrm>
            <a:off x="6235700" y="1535622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单击编辑标题</a:t>
            </a:r>
            <a:endParaRPr lang="en-US" sz="1200" b="1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98" name="Text Placeholder 3"/>
          <p:cNvSpPr txBox="1"/>
          <p:nvPr/>
        </p:nvSpPr>
        <p:spPr>
          <a:xfrm>
            <a:off x="6235700" y="3585819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单击编辑标题</a:t>
            </a:r>
            <a:endParaRPr lang="en-US" sz="1200" b="1" dirty="0">
              <a:solidFill>
                <a:schemeClr val="accent3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99" name="Text Placeholder 3"/>
          <p:cNvSpPr txBox="1"/>
          <p:nvPr/>
        </p:nvSpPr>
        <p:spPr>
          <a:xfrm>
            <a:off x="6235700" y="2560721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8565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单击编辑标题</a:t>
            </a:r>
            <a:endParaRPr lang="en-US" sz="1200" b="1" dirty="0">
              <a:solidFill>
                <a:schemeClr val="accent2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75" grpId="0"/>
      <p:bldP spid="97" grpId="0"/>
      <p:bldP spid="98" grpId="0"/>
      <p:bldP spid="9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工作成绩展示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Left Arrow 5"/>
          <p:cNvSpPr/>
          <p:nvPr/>
        </p:nvSpPr>
        <p:spPr>
          <a:xfrm rot="12900000">
            <a:off x="3634183" y="2431342"/>
            <a:ext cx="650624" cy="219193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Rounded Rectangle 15"/>
          <p:cNvSpPr/>
          <p:nvPr/>
        </p:nvSpPr>
        <p:spPr>
          <a:xfrm>
            <a:off x="3327692" y="2062088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1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Left Arrow 7"/>
          <p:cNvSpPr/>
          <p:nvPr/>
        </p:nvSpPr>
        <p:spPr>
          <a:xfrm rot="16200000">
            <a:off x="4246688" y="2112491"/>
            <a:ext cx="650624" cy="219194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Rounded Rectangle 13"/>
          <p:cNvSpPr/>
          <p:nvPr/>
        </p:nvSpPr>
        <p:spPr>
          <a:xfrm>
            <a:off x="4206677" y="1604518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Left Arrow 9"/>
          <p:cNvSpPr/>
          <p:nvPr/>
        </p:nvSpPr>
        <p:spPr>
          <a:xfrm rot="19500000">
            <a:off x="4859193" y="2431342"/>
            <a:ext cx="650624" cy="219193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3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Rounded Rectangle 11"/>
          <p:cNvSpPr/>
          <p:nvPr/>
        </p:nvSpPr>
        <p:spPr>
          <a:xfrm>
            <a:off x="5085662" y="2062088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3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Left Arrow 21"/>
          <p:cNvSpPr/>
          <p:nvPr/>
        </p:nvSpPr>
        <p:spPr>
          <a:xfrm rot="8700000" flipV="1">
            <a:off x="3634183" y="3338863"/>
            <a:ext cx="650624" cy="219193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6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Rounded Rectangle 22"/>
          <p:cNvSpPr/>
          <p:nvPr/>
        </p:nvSpPr>
        <p:spPr>
          <a:xfrm flipV="1">
            <a:off x="3327692" y="3342791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6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Left Arrow 23"/>
          <p:cNvSpPr/>
          <p:nvPr/>
        </p:nvSpPr>
        <p:spPr>
          <a:xfrm rot="5400000" flipV="1">
            <a:off x="4246688" y="3657712"/>
            <a:ext cx="650624" cy="219194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5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Rounded Rectangle 24"/>
          <p:cNvSpPr/>
          <p:nvPr/>
        </p:nvSpPr>
        <p:spPr>
          <a:xfrm flipV="1">
            <a:off x="4206677" y="3800362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5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Left Arrow 25"/>
          <p:cNvSpPr/>
          <p:nvPr/>
        </p:nvSpPr>
        <p:spPr>
          <a:xfrm rot="2100000" flipV="1">
            <a:off x="4859193" y="3338863"/>
            <a:ext cx="650624" cy="219193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4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Rounded Rectangle 26"/>
          <p:cNvSpPr/>
          <p:nvPr/>
        </p:nvSpPr>
        <p:spPr>
          <a:xfrm flipV="1">
            <a:off x="5085662" y="3342791"/>
            <a:ext cx="730646" cy="584517"/>
          </a:xfrm>
          <a:prstGeom prst="roundRect">
            <a:avLst>
              <a:gd name="adj" fmla="val 10000"/>
            </a:avLst>
          </a:prstGeom>
          <a:solidFill>
            <a:schemeClr val="accent4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35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1" name="Group 29"/>
          <p:cNvGrpSpPr/>
          <p:nvPr/>
        </p:nvGrpSpPr>
        <p:grpSpPr>
          <a:xfrm>
            <a:off x="4262438" y="2685135"/>
            <a:ext cx="619126" cy="619126"/>
            <a:chOff x="4043803" y="2365476"/>
            <a:chExt cx="1111400" cy="1111400"/>
          </a:xfrm>
        </p:grpSpPr>
        <p:sp>
          <p:nvSpPr>
            <p:cNvPr id="22" name="Oval 30"/>
            <p:cNvSpPr/>
            <p:nvPr/>
          </p:nvSpPr>
          <p:spPr>
            <a:xfrm>
              <a:off x="4043803" y="2365476"/>
              <a:ext cx="1111400" cy="11114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grpSp>
          <p:nvGrpSpPr>
            <p:cNvPr id="23" name="Group 100"/>
            <p:cNvGrpSpPr/>
            <p:nvPr/>
          </p:nvGrpSpPr>
          <p:grpSpPr>
            <a:xfrm>
              <a:off x="4414148" y="2690561"/>
              <a:ext cx="370711" cy="461230"/>
              <a:chOff x="649288" y="2347912"/>
              <a:chExt cx="273050" cy="339725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24" name="Freeform 211"/>
              <p:cNvSpPr>
                <a:spLocks noEditPoints="1"/>
              </p:cNvSpPr>
              <p:nvPr/>
            </p:nvSpPr>
            <p:spPr bwMode="auto">
              <a:xfrm>
                <a:off x="727075" y="2487612"/>
                <a:ext cx="117475" cy="115888"/>
              </a:xfrm>
              <a:custGeom>
                <a:avLst/>
                <a:gdLst/>
                <a:ahLst/>
                <a:cxnLst>
                  <a:cxn ang="0">
                    <a:pos x="28" y="38"/>
                  </a:cxn>
                  <a:cxn ang="0">
                    <a:pos x="27" y="38"/>
                  </a:cxn>
                  <a:cxn ang="0">
                    <a:pos x="27" y="41"/>
                  </a:cxn>
                  <a:cxn ang="0">
                    <a:pos x="26" y="42"/>
                  </a:cxn>
                  <a:cxn ang="0">
                    <a:pos x="25" y="42"/>
                  </a:cxn>
                  <a:cxn ang="0">
                    <a:pos x="23" y="41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18" y="36"/>
                  </a:cxn>
                  <a:cxn ang="0">
                    <a:pos x="17" y="35"/>
                  </a:cxn>
                  <a:cxn ang="0">
                    <a:pos x="18" y="33"/>
                  </a:cxn>
                  <a:cxn ang="0">
                    <a:pos x="19" y="32"/>
                  </a:cxn>
                  <a:cxn ang="0">
                    <a:pos x="19" y="32"/>
                  </a:cxn>
                  <a:cxn ang="0">
                    <a:pos x="25" y="34"/>
                  </a:cxn>
                  <a:cxn ang="0">
                    <a:pos x="29" y="31"/>
                  </a:cxn>
                  <a:cxn ang="0">
                    <a:pos x="25" y="26"/>
                  </a:cxn>
                  <a:cxn ang="0">
                    <a:pos x="17" y="19"/>
                  </a:cxn>
                  <a:cxn ang="0">
                    <a:pos x="23" y="12"/>
                  </a:cxn>
                  <a:cxn ang="0">
                    <a:pos x="24" y="11"/>
                  </a:cxn>
                  <a:cxn ang="0">
                    <a:pos x="24" y="9"/>
                  </a:cxn>
                  <a:cxn ang="0">
                    <a:pos x="25" y="7"/>
                  </a:cxn>
                  <a:cxn ang="0">
                    <a:pos x="26" y="7"/>
                  </a:cxn>
                  <a:cxn ang="0">
                    <a:pos x="28" y="9"/>
                  </a:cxn>
                  <a:cxn ang="0">
                    <a:pos x="28" y="11"/>
                  </a:cxn>
                  <a:cxn ang="0">
                    <a:pos x="28" y="11"/>
                  </a:cxn>
                  <a:cxn ang="0">
                    <a:pos x="32" y="13"/>
                  </a:cxn>
                  <a:cxn ang="0">
                    <a:pos x="33" y="14"/>
                  </a:cxn>
                  <a:cxn ang="0">
                    <a:pos x="32" y="16"/>
                  </a:cxn>
                  <a:cxn ang="0">
                    <a:pos x="31" y="17"/>
                  </a:cxn>
                  <a:cxn ang="0">
                    <a:pos x="30" y="16"/>
                  </a:cxn>
                  <a:cxn ang="0">
                    <a:pos x="26" y="15"/>
                  </a:cxn>
                  <a:cxn ang="0">
                    <a:pos x="22" y="18"/>
                  </a:cxn>
                  <a:cxn ang="0">
                    <a:pos x="27" y="22"/>
                  </a:cxn>
                  <a:cxn ang="0">
                    <a:pos x="34" y="30"/>
                  </a:cxn>
                  <a:cxn ang="0">
                    <a:pos x="28" y="38"/>
                  </a:cxn>
                  <a:cxn ang="0">
                    <a:pos x="25" y="0"/>
                  </a:cxn>
                  <a:cxn ang="0">
                    <a:pos x="0" y="25"/>
                  </a:cxn>
                  <a:cxn ang="0">
                    <a:pos x="25" y="50"/>
                  </a:cxn>
                  <a:cxn ang="0">
                    <a:pos x="51" y="25"/>
                  </a:cxn>
                  <a:cxn ang="0">
                    <a:pos x="25" y="0"/>
                  </a:cxn>
                </a:cxnLst>
                <a:rect l="0" t="0" r="r" b="b"/>
                <a:pathLst>
                  <a:path w="51" h="50">
                    <a:moveTo>
                      <a:pt x="28" y="38"/>
                    </a:moveTo>
                    <a:cubicBezTo>
                      <a:pt x="28" y="38"/>
                      <a:pt x="27" y="38"/>
                      <a:pt x="27" y="38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7" y="41"/>
                      <a:pt x="27" y="42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4" y="42"/>
                      <a:pt x="23" y="41"/>
                      <a:pt x="23" y="41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19" y="37"/>
                      <a:pt x="18" y="36"/>
                    </a:cubicBezTo>
                    <a:cubicBezTo>
                      <a:pt x="17" y="36"/>
                      <a:pt x="17" y="36"/>
                      <a:pt x="17" y="35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2"/>
                      <a:pt x="22" y="34"/>
                      <a:pt x="25" y="34"/>
                    </a:cubicBezTo>
                    <a:cubicBezTo>
                      <a:pt x="27" y="34"/>
                      <a:pt x="29" y="33"/>
                      <a:pt x="29" y="31"/>
                    </a:cubicBezTo>
                    <a:cubicBezTo>
                      <a:pt x="29" y="29"/>
                      <a:pt x="28" y="28"/>
                      <a:pt x="25" y="26"/>
                    </a:cubicBezTo>
                    <a:cubicBezTo>
                      <a:pt x="21" y="25"/>
                      <a:pt x="17" y="23"/>
                      <a:pt x="17" y="19"/>
                    </a:cubicBezTo>
                    <a:cubicBezTo>
                      <a:pt x="17" y="15"/>
                      <a:pt x="20" y="13"/>
                      <a:pt x="23" y="12"/>
                    </a:cubicBezTo>
                    <a:cubicBezTo>
                      <a:pt x="23" y="12"/>
                      <a:pt x="24" y="12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4" y="7"/>
                      <a:pt x="25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7" y="7"/>
                      <a:pt x="28" y="8"/>
                      <a:pt x="28" y="9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31" y="12"/>
                      <a:pt x="32" y="13"/>
                    </a:cubicBezTo>
                    <a:cubicBezTo>
                      <a:pt x="33" y="13"/>
                      <a:pt x="33" y="13"/>
                      <a:pt x="33" y="14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7"/>
                      <a:pt x="31" y="17"/>
                    </a:cubicBezTo>
                    <a:cubicBezTo>
                      <a:pt x="31" y="17"/>
                      <a:pt x="31" y="16"/>
                      <a:pt x="30" y="16"/>
                    </a:cubicBezTo>
                    <a:cubicBezTo>
                      <a:pt x="30" y="16"/>
                      <a:pt x="28" y="15"/>
                      <a:pt x="26" y="15"/>
                    </a:cubicBezTo>
                    <a:cubicBezTo>
                      <a:pt x="23" y="15"/>
                      <a:pt x="22" y="17"/>
                      <a:pt x="22" y="18"/>
                    </a:cubicBezTo>
                    <a:cubicBezTo>
                      <a:pt x="22" y="20"/>
                      <a:pt x="23" y="21"/>
                      <a:pt x="27" y="22"/>
                    </a:cubicBezTo>
                    <a:cubicBezTo>
                      <a:pt x="32" y="24"/>
                      <a:pt x="34" y="27"/>
                      <a:pt x="34" y="30"/>
                    </a:cubicBezTo>
                    <a:cubicBezTo>
                      <a:pt x="34" y="34"/>
                      <a:pt x="32" y="37"/>
                      <a:pt x="28" y="38"/>
                    </a:cubicBezTo>
                    <a:moveTo>
                      <a:pt x="25" y="0"/>
                    </a:move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39" y="50"/>
                      <a:pt x="51" y="39"/>
                      <a:pt x="51" y="25"/>
                    </a:cubicBezTo>
                    <a:cubicBezTo>
                      <a:pt x="51" y="11"/>
                      <a:pt x="39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25" name="Freeform 212"/>
              <p:cNvSpPr>
                <a:spLocks noEditPoints="1"/>
              </p:cNvSpPr>
              <p:nvPr/>
            </p:nvSpPr>
            <p:spPr bwMode="auto">
              <a:xfrm>
                <a:off x="649288" y="2347912"/>
                <a:ext cx="273050" cy="339725"/>
              </a:xfrm>
              <a:custGeom>
                <a:avLst/>
                <a:gdLst/>
                <a:ahLst/>
                <a:cxnLst>
                  <a:cxn ang="0">
                    <a:pos x="59" y="118"/>
                  </a:cxn>
                  <a:cxn ang="0">
                    <a:pos x="27" y="86"/>
                  </a:cxn>
                  <a:cxn ang="0">
                    <a:pos x="59" y="53"/>
                  </a:cxn>
                  <a:cxn ang="0">
                    <a:pos x="92" y="86"/>
                  </a:cxn>
                  <a:cxn ang="0">
                    <a:pos x="59" y="118"/>
                  </a:cxn>
                  <a:cxn ang="0">
                    <a:pos x="76" y="27"/>
                  </a:cxn>
                  <a:cxn ang="0">
                    <a:pos x="76" y="25"/>
                  </a:cxn>
                  <a:cxn ang="0">
                    <a:pos x="90" y="8"/>
                  </a:cxn>
                  <a:cxn ang="0">
                    <a:pos x="87" y="0"/>
                  </a:cxn>
                  <a:cxn ang="0">
                    <a:pos x="32" y="0"/>
                  </a:cxn>
                  <a:cxn ang="0">
                    <a:pos x="29" y="8"/>
                  </a:cxn>
                  <a:cxn ang="0">
                    <a:pos x="43" y="25"/>
                  </a:cxn>
                  <a:cxn ang="0">
                    <a:pos x="42" y="27"/>
                  </a:cxn>
                  <a:cxn ang="0">
                    <a:pos x="0" y="104"/>
                  </a:cxn>
                  <a:cxn ang="0">
                    <a:pos x="59" y="148"/>
                  </a:cxn>
                  <a:cxn ang="0">
                    <a:pos x="119" y="104"/>
                  </a:cxn>
                  <a:cxn ang="0">
                    <a:pos x="76" y="27"/>
                  </a:cxn>
                </a:cxnLst>
                <a:rect l="0" t="0" r="r" b="b"/>
                <a:pathLst>
                  <a:path w="119" h="148">
                    <a:moveTo>
                      <a:pt x="59" y="118"/>
                    </a:moveTo>
                    <a:cubicBezTo>
                      <a:pt x="41" y="118"/>
                      <a:pt x="27" y="104"/>
                      <a:pt x="27" y="86"/>
                    </a:cubicBezTo>
                    <a:cubicBezTo>
                      <a:pt x="27" y="68"/>
                      <a:pt x="41" y="53"/>
                      <a:pt x="59" y="53"/>
                    </a:cubicBezTo>
                    <a:cubicBezTo>
                      <a:pt x="78" y="53"/>
                      <a:pt x="92" y="68"/>
                      <a:pt x="92" y="86"/>
                    </a:cubicBezTo>
                    <a:cubicBezTo>
                      <a:pt x="92" y="104"/>
                      <a:pt x="78" y="118"/>
                      <a:pt x="59" y="118"/>
                    </a:cubicBezTo>
                    <a:moveTo>
                      <a:pt x="76" y="27"/>
                    </a:moveTo>
                    <a:cubicBezTo>
                      <a:pt x="76" y="26"/>
                      <a:pt x="75" y="26"/>
                      <a:pt x="76" y="25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4" y="4"/>
                      <a:pt x="92" y="0"/>
                      <a:pt x="8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7" y="0"/>
                      <a:pt x="25" y="4"/>
                      <a:pt x="29" y="8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4" y="26"/>
                      <a:pt x="43" y="27"/>
                      <a:pt x="42" y="27"/>
                    </a:cubicBezTo>
                    <a:cubicBezTo>
                      <a:pt x="18" y="40"/>
                      <a:pt x="0" y="78"/>
                      <a:pt x="0" y="104"/>
                    </a:cubicBezTo>
                    <a:cubicBezTo>
                      <a:pt x="0" y="137"/>
                      <a:pt x="27" y="148"/>
                      <a:pt x="59" y="148"/>
                    </a:cubicBezTo>
                    <a:cubicBezTo>
                      <a:pt x="92" y="148"/>
                      <a:pt x="119" y="137"/>
                      <a:pt x="119" y="104"/>
                    </a:cubicBezTo>
                    <a:cubicBezTo>
                      <a:pt x="119" y="77"/>
                      <a:pt x="101" y="40"/>
                      <a:pt x="76" y="2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sp>
        <p:nvSpPr>
          <p:cNvPr id="26" name="Freeform 37"/>
          <p:cNvSpPr>
            <a:spLocks noEditPoints="1"/>
          </p:cNvSpPr>
          <p:nvPr/>
        </p:nvSpPr>
        <p:spPr bwMode="auto">
          <a:xfrm>
            <a:off x="3573590" y="2179873"/>
            <a:ext cx="238851" cy="348947"/>
          </a:xfrm>
          <a:custGeom>
            <a:avLst/>
            <a:gdLst/>
            <a:ahLst/>
            <a:cxnLst>
              <a:cxn ang="0">
                <a:pos x="35" y="0"/>
              </a:cxn>
              <a:cxn ang="0">
                <a:pos x="0" y="35"/>
              </a:cxn>
              <a:cxn ang="0">
                <a:pos x="16" y="74"/>
              </a:cxn>
              <a:cxn ang="0">
                <a:pos x="35" y="102"/>
              </a:cxn>
              <a:cxn ang="0">
                <a:pos x="54" y="74"/>
              </a:cxn>
              <a:cxn ang="0">
                <a:pos x="70" y="35"/>
              </a:cxn>
              <a:cxn ang="0">
                <a:pos x="35" y="0"/>
              </a:cxn>
              <a:cxn ang="0">
                <a:pos x="43" y="87"/>
              </a:cxn>
              <a:cxn ang="0">
                <a:pos x="27" y="89"/>
              </a:cxn>
              <a:cxn ang="0">
                <a:pos x="26" y="83"/>
              </a:cxn>
              <a:cxn ang="0">
                <a:pos x="26" y="83"/>
              </a:cxn>
              <a:cxn ang="0">
                <a:pos x="45" y="80"/>
              </a:cxn>
              <a:cxn ang="0">
                <a:pos x="44" y="83"/>
              </a:cxn>
              <a:cxn ang="0">
                <a:pos x="43" y="87"/>
              </a:cxn>
              <a:cxn ang="0">
                <a:pos x="25" y="79"/>
              </a:cxn>
              <a:cxn ang="0">
                <a:pos x="23" y="73"/>
              </a:cxn>
              <a:cxn ang="0">
                <a:pos x="47" y="73"/>
              </a:cxn>
              <a:cxn ang="0">
                <a:pos x="46" y="77"/>
              </a:cxn>
              <a:cxn ang="0">
                <a:pos x="25" y="79"/>
              </a:cxn>
              <a:cxn ang="0">
                <a:pos x="35" y="96"/>
              </a:cxn>
              <a:cxn ang="0">
                <a:pos x="29" y="92"/>
              </a:cxn>
              <a:cxn ang="0">
                <a:pos x="42" y="90"/>
              </a:cxn>
              <a:cxn ang="0">
                <a:pos x="35" y="96"/>
              </a:cxn>
              <a:cxn ang="0">
                <a:pos x="50" y="67"/>
              </a:cxn>
              <a:cxn ang="0">
                <a:pos x="20" y="67"/>
              </a:cxn>
              <a:cxn ang="0">
                <a:pos x="15" y="57"/>
              </a:cxn>
              <a:cxn ang="0">
                <a:pos x="6" y="35"/>
              </a:cxn>
              <a:cxn ang="0">
                <a:pos x="35" y="6"/>
              </a:cxn>
              <a:cxn ang="0">
                <a:pos x="64" y="35"/>
              </a:cxn>
              <a:cxn ang="0">
                <a:pos x="55" y="57"/>
              </a:cxn>
              <a:cxn ang="0">
                <a:pos x="50" y="67"/>
              </a:cxn>
              <a:cxn ang="0">
                <a:pos x="50" y="67"/>
              </a:cxn>
              <a:cxn ang="0">
                <a:pos x="50" y="67"/>
              </a:cxn>
            </a:cxnLst>
            <a:rect l="0" t="0" r="r" b="b"/>
            <a:pathLst>
              <a:path w="70" h="102">
                <a:moveTo>
                  <a:pt x="35" y="0"/>
                </a:moveTo>
                <a:cubicBezTo>
                  <a:pt x="16" y="0"/>
                  <a:pt x="0" y="16"/>
                  <a:pt x="0" y="35"/>
                </a:cubicBezTo>
                <a:cubicBezTo>
                  <a:pt x="0" y="48"/>
                  <a:pt x="12" y="62"/>
                  <a:pt x="16" y="74"/>
                </a:cubicBezTo>
                <a:cubicBezTo>
                  <a:pt x="22" y="91"/>
                  <a:pt x="22" y="102"/>
                  <a:pt x="35" y="102"/>
                </a:cubicBezTo>
                <a:cubicBezTo>
                  <a:pt x="49" y="102"/>
                  <a:pt x="48" y="92"/>
                  <a:pt x="54" y="74"/>
                </a:cubicBezTo>
                <a:cubicBezTo>
                  <a:pt x="58" y="62"/>
                  <a:pt x="70" y="48"/>
                  <a:pt x="70" y="35"/>
                </a:cubicBezTo>
                <a:cubicBezTo>
                  <a:pt x="70" y="16"/>
                  <a:pt x="54" y="0"/>
                  <a:pt x="35" y="0"/>
                </a:cubicBezTo>
                <a:close/>
                <a:moveTo>
                  <a:pt x="43" y="87"/>
                </a:moveTo>
                <a:cubicBezTo>
                  <a:pt x="27" y="89"/>
                  <a:pt x="27" y="89"/>
                  <a:pt x="27" y="89"/>
                </a:cubicBezTo>
                <a:cubicBezTo>
                  <a:pt x="27" y="87"/>
                  <a:pt x="26" y="85"/>
                  <a:pt x="26" y="83"/>
                </a:cubicBezTo>
                <a:cubicBezTo>
                  <a:pt x="26" y="83"/>
                  <a:pt x="26" y="83"/>
                  <a:pt x="26" y="83"/>
                </a:cubicBezTo>
                <a:cubicBezTo>
                  <a:pt x="45" y="80"/>
                  <a:pt x="45" y="80"/>
                  <a:pt x="45" y="80"/>
                </a:cubicBezTo>
                <a:cubicBezTo>
                  <a:pt x="45" y="81"/>
                  <a:pt x="45" y="82"/>
                  <a:pt x="44" y="83"/>
                </a:cubicBezTo>
                <a:cubicBezTo>
                  <a:pt x="44" y="84"/>
                  <a:pt x="44" y="86"/>
                  <a:pt x="43" y="87"/>
                </a:cubicBezTo>
                <a:close/>
                <a:moveTo>
                  <a:pt x="25" y="79"/>
                </a:moveTo>
                <a:cubicBezTo>
                  <a:pt x="24" y="78"/>
                  <a:pt x="23" y="76"/>
                  <a:pt x="23" y="73"/>
                </a:cubicBezTo>
                <a:cubicBezTo>
                  <a:pt x="47" y="73"/>
                  <a:pt x="47" y="73"/>
                  <a:pt x="47" y="73"/>
                </a:cubicBezTo>
                <a:cubicBezTo>
                  <a:pt x="47" y="75"/>
                  <a:pt x="47" y="76"/>
                  <a:pt x="46" y="77"/>
                </a:cubicBezTo>
                <a:lnTo>
                  <a:pt x="25" y="79"/>
                </a:lnTo>
                <a:close/>
                <a:moveTo>
                  <a:pt x="35" y="96"/>
                </a:moveTo>
                <a:cubicBezTo>
                  <a:pt x="32" y="96"/>
                  <a:pt x="30" y="95"/>
                  <a:pt x="29" y="92"/>
                </a:cubicBezTo>
                <a:cubicBezTo>
                  <a:pt x="42" y="90"/>
                  <a:pt x="42" y="90"/>
                  <a:pt x="42" y="90"/>
                </a:cubicBezTo>
                <a:cubicBezTo>
                  <a:pt x="40" y="95"/>
                  <a:pt x="39" y="96"/>
                  <a:pt x="35" y="96"/>
                </a:cubicBezTo>
                <a:close/>
                <a:moveTo>
                  <a:pt x="50" y="67"/>
                </a:moveTo>
                <a:cubicBezTo>
                  <a:pt x="20" y="67"/>
                  <a:pt x="20" y="67"/>
                  <a:pt x="20" y="67"/>
                </a:cubicBezTo>
                <a:cubicBezTo>
                  <a:pt x="19" y="64"/>
                  <a:pt x="17" y="60"/>
                  <a:pt x="15" y="57"/>
                </a:cubicBezTo>
                <a:cubicBezTo>
                  <a:pt x="11" y="49"/>
                  <a:pt x="6" y="41"/>
                  <a:pt x="6" y="35"/>
                </a:cubicBezTo>
                <a:cubicBezTo>
                  <a:pt x="6" y="19"/>
                  <a:pt x="19" y="6"/>
                  <a:pt x="35" y="6"/>
                </a:cubicBezTo>
                <a:cubicBezTo>
                  <a:pt x="51" y="6"/>
                  <a:pt x="64" y="19"/>
                  <a:pt x="64" y="35"/>
                </a:cubicBezTo>
                <a:cubicBezTo>
                  <a:pt x="64" y="41"/>
                  <a:pt x="60" y="49"/>
                  <a:pt x="55" y="57"/>
                </a:cubicBezTo>
                <a:cubicBezTo>
                  <a:pt x="53" y="60"/>
                  <a:pt x="52" y="64"/>
                  <a:pt x="50" y="67"/>
                </a:cubicBezTo>
                <a:close/>
                <a:moveTo>
                  <a:pt x="50" y="67"/>
                </a:moveTo>
                <a:cubicBezTo>
                  <a:pt x="50" y="67"/>
                  <a:pt x="50" y="67"/>
                  <a:pt x="50" y="67"/>
                </a:cubicBezTo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27" name="Freeform 65"/>
          <p:cNvSpPr>
            <a:spLocks noEditPoints="1"/>
          </p:cNvSpPr>
          <p:nvPr/>
        </p:nvSpPr>
        <p:spPr bwMode="auto">
          <a:xfrm>
            <a:off x="3525914" y="3482779"/>
            <a:ext cx="334205" cy="304541"/>
          </a:xfrm>
          <a:custGeom>
            <a:avLst/>
            <a:gdLst/>
            <a:ahLst/>
            <a:cxnLst>
              <a:cxn ang="0">
                <a:pos x="45" y="41"/>
              </a:cxn>
              <a:cxn ang="0">
                <a:pos x="47" y="50"/>
              </a:cxn>
              <a:cxn ang="0">
                <a:pos x="40" y="56"/>
              </a:cxn>
              <a:cxn ang="0">
                <a:pos x="31" y="60"/>
              </a:cxn>
              <a:cxn ang="0">
                <a:pos x="21" y="60"/>
              </a:cxn>
              <a:cxn ang="0">
                <a:pos x="13" y="56"/>
              </a:cxn>
              <a:cxn ang="0">
                <a:pos x="5" y="50"/>
              </a:cxn>
              <a:cxn ang="0">
                <a:pos x="8" y="41"/>
              </a:cxn>
              <a:cxn ang="0">
                <a:pos x="0" y="32"/>
              </a:cxn>
              <a:cxn ang="0">
                <a:pos x="9" y="26"/>
              </a:cxn>
              <a:cxn ang="0">
                <a:pos x="5" y="20"/>
              </a:cxn>
              <a:cxn ang="0">
                <a:pos x="17" y="18"/>
              </a:cxn>
              <a:cxn ang="0">
                <a:pos x="22" y="10"/>
              </a:cxn>
              <a:cxn ang="0">
                <a:pos x="32" y="17"/>
              </a:cxn>
              <a:cxn ang="0">
                <a:pos x="41" y="14"/>
              </a:cxn>
              <a:cxn ang="0">
                <a:pos x="47" y="22"/>
              </a:cxn>
              <a:cxn ang="0">
                <a:pos x="51" y="30"/>
              </a:cxn>
              <a:cxn ang="0">
                <a:pos x="26" y="25"/>
              </a:cxn>
              <a:cxn ang="0">
                <a:pos x="36" y="35"/>
              </a:cxn>
              <a:cxn ang="0">
                <a:pos x="72" y="19"/>
              </a:cxn>
              <a:cxn ang="0">
                <a:pos x="72" y="27"/>
              </a:cxn>
              <a:cxn ang="0">
                <a:pos x="62" y="25"/>
              </a:cxn>
              <a:cxn ang="0">
                <a:pos x="52" y="27"/>
              </a:cxn>
              <a:cxn ang="0">
                <a:pos x="53" y="19"/>
              </a:cxn>
              <a:cxn ang="0">
                <a:pos x="53" y="11"/>
              </a:cxn>
              <a:cxn ang="0">
                <a:pos x="52" y="3"/>
              </a:cxn>
              <a:cxn ang="0">
                <a:pos x="62" y="4"/>
              </a:cxn>
              <a:cxn ang="0">
                <a:pos x="67" y="0"/>
              </a:cxn>
              <a:cxn ang="0">
                <a:pos x="70" y="9"/>
              </a:cxn>
              <a:cxn ang="0">
                <a:pos x="78" y="18"/>
              </a:cxn>
              <a:cxn ang="0">
                <a:pos x="70" y="62"/>
              </a:cxn>
              <a:cxn ang="0">
                <a:pos x="67" y="71"/>
              </a:cxn>
              <a:cxn ang="0">
                <a:pos x="61" y="66"/>
              </a:cxn>
              <a:cxn ang="0">
                <a:pos x="52" y="68"/>
              </a:cxn>
              <a:cxn ang="0">
                <a:pos x="47" y="59"/>
              </a:cxn>
              <a:cxn ang="0">
                <a:pos x="54" y="50"/>
              </a:cxn>
              <a:cxn ang="0">
                <a:pos x="57" y="41"/>
              </a:cxn>
              <a:cxn ang="0">
                <a:pos x="63" y="46"/>
              </a:cxn>
              <a:cxn ang="0">
                <a:pos x="72" y="44"/>
              </a:cxn>
              <a:cxn ang="0">
                <a:pos x="72" y="52"/>
              </a:cxn>
              <a:cxn ang="0">
                <a:pos x="62" y="10"/>
              </a:cxn>
              <a:cxn ang="0">
                <a:pos x="67" y="15"/>
              </a:cxn>
              <a:cxn ang="0">
                <a:pos x="57" y="56"/>
              </a:cxn>
              <a:cxn ang="0">
                <a:pos x="62" y="51"/>
              </a:cxn>
            </a:cxnLst>
            <a:rect l="0" t="0" r="r" b="b"/>
            <a:pathLst>
              <a:path w="78" h="71">
                <a:moveTo>
                  <a:pt x="52" y="39"/>
                </a:moveTo>
                <a:cubicBezTo>
                  <a:pt x="52" y="40"/>
                  <a:pt x="51" y="40"/>
                  <a:pt x="51" y="40"/>
                </a:cubicBezTo>
                <a:cubicBezTo>
                  <a:pt x="45" y="41"/>
                  <a:pt x="45" y="41"/>
                  <a:pt x="45" y="41"/>
                </a:cubicBezTo>
                <a:cubicBezTo>
                  <a:pt x="44" y="42"/>
                  <a:pt x="44" y="43"/>
                  <a:pt x="43" y="44"/>
                </a:cubicBezTo>
                <a:cubicBezTo>
                  <a:pt x="45" y="46"/>
                  <a:pt x="46" y="47"/>
                  <a:pt x="47" y="49"/>
                </a:cubicBezTo>
                <a:cubicBezTo>
                  <a:pt x="47" y="49"/>
                  <a:pt x="47" y="49"/>
                  <a:pt x="47" y="50"/>
                </a:cubicBezTo>
                <a:cubicBezTo>
                  <a:pt x="47" y="50"/>
                  <a:pt x="47" y="50"/>
                  <a:pt x="47" y="50"/>
                </a:cubicBezTo>
                <a:cubicBezTo>
                  <a:pt x="46" y="52"/>
                  <a:pt x="42" y="56"/>
                  <a:pt x="41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35" y="53"/>
                  <a:pt x="35" y="53"/>
                  <a:pt x="35" y="53"/>
                </a:cubicBezTo>
                <a:cubicBezTo>
                  <a:pt x="34" y="53"/>
                  <a:pt x="33" y="53"/>
                  <a:pt x="32" y="54"/>
                </a:cubicBezTo>
                <a:cubicBezTo>
                  <a:pt x="32" y="56"/>
                  <a:pt x="32" y="58"/>
                  <a:pt x="31" y="60"/>
                </a:cubicBezTo>
                <a:cubicBezTo>
                  <a:pt x="31" y="61"/>
                  <a:pt x="30" y="61"/>
                  <a:pt x="30" y="61"/>
                </a:cubicBezTo>
                <a:cubicBezTo>
                  <a:pt x="22" y="61"/>
                  <a:pt x="22" y="61"/>
                  <a:pt x="22" y="61"/>
                </a:cubicBezTo>
                <a:cubicBezTo>
                  <a:pt x="22" y="61"/>
                  <a:pt x="21" y="61"/>
                  <a:pt x="21" y="60"/>
                </a:cubicBezTo>
                <a:cubicBezTo>
                  <a:pt x="20" y="54"/>
                  <a:pt x="20" y="54"/>
                  <a:pt x="20" y="54"/>
                </a:cubicBezTo>
                <a:cubicBezTo>
                  <a:pt x="19" y="54"/>
                  <a:pt x="18" y="53"/>
                  <a:pt x="17" y="53"/>
                </a:cubicBezTo>
                <a:cubicBezTo>
                  <a:pt x="13" y="56"/>
                  <a:pt x="13" y="56"/>
                  <a:pt x="13" y="56"/>
                </a:cubicBezTo>
                <a:cubicBezTo>
                  <a:pt x="12" y="56"/>
                  <a:pt x="12" y="56"/>
                  <a:pt x="12" y="56"/>
                </a:cubicBezTo>
                <a:cubicBezTo>
                  <a:pt x="11" y="56"/>
                  <a:pt x="11" y="56"/>
                  <a:pt x="11" y="56"/>
                </a:cubicBezTo>
                <a:cubicBezTo>
                  <a:pt x="10" y="55"/>
                  <a:pt x="5" y="51"/>
                  <a:pt x="5" y="50"/>
                </a:cubicBezTo>
                <a:cubicBezTo>
                  <a:pt x="5" y="49"/>
                  <a:pt x="5" y="49"/>
                  <a:pt x="5" y="49"/>
                </a:cubicBezTo>
                <a:cubicBezTo>
                  <a:pt x="7" y="47"/>
                  <a:pt x="8" y="46"/>
                  <a:pt x="9" y="44"/>
                </a:cubicBezTo>
                <a:cubicBezTo>
                  <a:pt x="8" y="43"/>
                  <a:pt x="8" y="42"/>
                  <a:pt x="8" y="41"/>
                </a:cubicBezTo>
                <a:cubicBezTo>
                  <a:pt x="1" y="40"/>
                  <a:pt x="1" y="40"/>
                  <a:pt x="1" y="40"/>
                </a:cubicBezTo>
                <a:cubicBezTo>
                  <a:pt x="1" y="40"/>
                  <a:pt x="0" y="40"/>
                  <a:pt x="0" y="39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1"/>
                  <a:pt x="1" y="30"/>
                  <a:pt x="1" y="30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8"/>
                  <a:pt x="8" y="27"/>
                  <a:pt x="9" y="26"/>
                </a:cubicBezTo>
                <a:cubicBezTo>
                  <a:pt x="8" y="25"/>
                  <a:pt x="7" y="23"/>
                  <a:pt x="5" y="22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0"/>
                  <a:pt x="5" y="20"/>
                </a:cubicBezTo>
                <a:cubicBezTo>
                  <a:pt x="6" y="19"/>
                  <a:pt x="11" y="14"/>
                  <a:pt x="12" y="14"/>
                </a:cubicBezTo>
                <a:cubicBezTo>
                  <a:pt x="12" y="14"/>
                  <a:pt x="12" y="14"/>
                  <a:pt x="13" y="14"/>
                </a:cubicBezTo>
                <a:cubicBezTo>
                  <a:pt x="17" y="18"/>
                  <a:pt x="17" y="18"/>
                  <a:pt x="17" y="18"/>
                </a:cubicBezTo>
                <a:cubicBezTo>
                  <a:pt x="18" y="18"/>
                  <a:pt x="19" y="17"/>
                  <a:pt x="20" y="17"/>
                </a:cubicBezTo>
                <a:cubicBezTo>
                  <a:pt x="21" y="15"/>
                  <a:pt x="21" y="13"/>
                  <a:pt x="21" y="11"/>
                </a:cubicBezTo>
                <a:cubicBezTo>
                  <a:pt x="21" y="10"/>
                  <a:pt x="22" y="10"/>
                  <a:pt x="22" y="10"/>
                </a:cubicBezTo>
                <a:cubicBezTo>
                  <a:pt x="30" y="10"/>
                  <a:pt x="30" y="10"/>
                  <a:pt x="30" y="10"/>
                </a:cubicBezTo>
                <a:cubicBezTo>
                  <a:pt x="30" y="10"/>
                  <a:pt x="31" y="10"/>
                  <a:pt x="31" y="11"/>
                </a:cubicBezTo>
                <a:cubicBezTo>
                  <a:pt x="32" y="17"/>
                  <a:pt x="32" y="17"/>
                  <a:pt x="32" y="17"/>
                </a:cubicBezTo>
                <a:cubicBezTo>
                  <a:pt x="33" y="17"/>
                  <a:pt x="34" y="18"/>
                  <a:pt x="35" y="18"/>
                </a:cubicBez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42" y="15"/>
                  <a:pt x="47" y="20"/>
                  <a:pt x="47" y="21"/>
                </a:cubicBezTo>
                <a:cubicBezTo>
                  <a:pt x="47" y="21"/>
                  <a:pt x="47" y="21"/>
                  <a:pt x="47" y="22"/>
                </a:cubicBezTo>
                <a:cubicBezTo>
                  <a:pt x="46" y="23"/>
                  <a:pt x="45" y="25"/>
                  <a:pt x="43" y="26"/>
                </a:cubicBezTo>
                <a:cubicBezTo>
                  <a:pt x="44" y="27"/>
                  <a:pt x="44" y="28"/>
                  <a:pt x="45" y="30"/>
                </a:cubicBezTo>
                <a:cubicBezTo>
                  <a:pt x="51" y="30"/>
                  <a:pt x="51" y="30"/>
                  <a:pt x="51" y="30"/>
                </a:cubicBezTo>
                <a:cubicBezTo>
                  <a:pt x="51" y="31"/>
                  <a:pt x="52" y="31"/>
                  <a:pt x="52" y="32"/>
                </a:cubicBezTo>
                <a:lnTo>
                  <a:pt x="52" y="39"/>
                </a:lnTo>
                <a:close/>
                <a:moveTo>
                  <a:pt x="26" y="25"/>
                </a:moveTo>
                <a:cubicBezTo>
                  <a:pt x="21" y="25"/>
                  <a:pt x="16" y="30"/>
                  <a:pt x="16" y="35"/>
                </a:cubicBezTo>
                <a:cubicBezTo>
                  <a:pt x="16" y="41"/>
                  <a:pt x="21" y="46"/>
                  <a:pt x="26" y="46"/>
                </a:cubicBezTo>
                <a:cubicBezTo>
                  <a:pt x="32" y="46"/>
                  <a:pt x="36" y="41"/>
                  <a:pt x="36" y="35"/>
                </a:cubicBezTo>
                <a:cubicBezTo>
                  <a:pt x="36" y="30"/>
                  <a:pt x="32" y="25"/>
                  <a:pt x="26" y="25"/>
                </a:cubicBezTo>
                <a:close/>
                <a:moveTo>
                  <a:pt x="78" y="18"/>
                </a:moveTo>
                <a:cubicBezTo>
                  <a:pt x="78" y="18"/>
                  <a:pt x="72" y="19"/>
                  <a:pt x="72" y="19"/>
                </a:cubicBezTo>
                <a:cubicBezTo>
                  <a:pt x="71" y="20"/>
                  <a:pt x="71" y="20"/>
                  <a:pt x="70" y="21"/>
                </a:cubicBezTo>
                <a:cubicBezTo>
                  <a:pt x="71" y="22"/>
                  <a:pt x="72" y="26"/>
                  <a:pt x="72" y="26"/>
                </a:cubicBezTo>
                <a:cubicBezTo>
                  <a:pt x="72" y="27"/>
                  <a:pt x="72" y="27"/>
                  <a:pt x="72" y="27"/>
                </a:cubicBezTo>
                <a:cubicBezTo>
                  <a:pt x="72" y="27"/>
                  <a:pt x="68" y="30"/>
                  <a:pt x="67" y="30"/>
                </a:cubicBezTo>
                <a:cubicBezTo>
                  <a:pt x="67" y="30"/>
                  <a:pt x="64" y="26"/>
                  <a:pt x="63" y="25"/>
                </a:cubicBezTo>
                <a:cubicBezTo>
                  <a:pt x="63" y="25"/>
                  <a:pt x="63" y="25"/>
                  <a:pt x="62" y="25"/>
                </a:cubicBezTo>
                <a:cubicBezTo>
                  <a:pt x="62" y="25"/>
                  <a:pt x="61" y="25"/>
                  <a:pt x="61" y="25"/>
                </a:cubicBezTo>
                <a:cubicBezTo>
                  <a:pt x="61" y="26"/>
                  <a:pt x="58" y="30"/>
                  <a:pt x="57" y="30"/>
                </a:cubicBezTo>
                <a:cubicBezTo>
                  <a:pt x="57" y="30"/>
                  <a:pt x="53" y="27"/>
                  <a:pt x="52" y="27"/>
                </a:cubicBezTo>
                <a:cubicBezTo>
                  <a:pt x="52" y="27"/>
                  <a:pt x="52" y="27"/>
                  <a:pt x="52" y="26"/>
                </a:cubicBezTo>
                <a:cubicBezTo>
                  <a:pt x="52" y="26"/>
                  <a:pt x="54" y="22"/>
                  <a:pt x="54" y="21"/>
                </a:cubicBezTo>
                <a:cubicBezTo>
                  <a:pt x="53" y="20"/>
                  <a:pt x="53" y="20"/>
                  <a:pt x="53" y="19"/>
                </a:cubicBezTo>
                <a:cubicBezTo>
                  <a:pt x="52" y="19"/>
                  <a:pt x="47" y="18"/>
                  <a:pt x="47" y="18"/>
                </a:cubicBezTo>
                <a:cubicBezTo>
                  <a:pt x="47" y="12"/>
                  <a:pt x="47" y="12"/>
                  <a:pt x="47" y="12"/>
                </a:cubicBezTo>
                <a:cubicBezTo>
                  <a:pt x="47" y="11"/>
                  <a:pt x="52" y="11"/>
                  <a:pt x="53" y="11"/>
                </a:cubicBezTo>
                <a:cubicBezTo>
                  <a:pt x="53" y="10"/>
                  <a:pt x="53" y="9"/>
                  <a:pt x="54" y="9"/>
                </a:cubicBezTo>
                <a:cubicBezTo>
                  <a:pt x="54" y="8"/>
                  <a:pt x="52" y="4"/>
                  <a:pt x="52" y="3"/>
                </a:cubicBezTo>
                <a:cubicBezTo>
                  <a:pt x="52" y="3"/>
                  <a:pt x="52" y="3"/>
                  <a:pt x="52" y="3"/>
                </a:cubicBezTo>
                <a:cubicBezTo>
                  <a:pt x="53" y="3"/>
                  <a:pt x="57" y="0"/>
                  <a:pt x="57" y="0"/>
                </a:cubicBezTo>
                <a:cubicBezTo>
                  <a:pt x="58" y="0"/>
                  <a:pt x="61" y="4"/>
                  <a:pt x="61" y="5"/>
                </a:cubicBezTo>
                <a:cubicBezTo>
                  <a:pt x="61" y="4"/>
                  <a:pt x="62" y="4"/>
                  <a:pt x="62" y="4"/>
                </a:cubicBezTo>
                <a:cubicBezTo>
                  <a:pt x="63" y="4"/>
                  <a:pt x="63" y="4"/>
                  <a:pt x="63" y="5"/>
                </a:cubicBezTo>
                <a:cubicBezTo>
                  <a:pt x="64" y="3"/>
                  <a:pt x="66" y="1"/>
                  <a:pt x="67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8" y="0"/>
                  <a:pt x="72" y="2"/>
                  <a:pt x="72" y="3"/>
                </a:cubicBezTo>
                <a:cubicBezTo>
                  <a:pt x="72" y="3"/>
                  <a:pt x="72" y="3"/>
                  <a:pt x="72" y="3"/>
                </a:cubicBezTo>
                <a:cubicBezTo>
                  <a:pt x="72" y="4"/>
                  <a:pt x="71" y="8"/>
                  <a:pt x="70" y="9"/>
                </a:cubicBezTo>
                <a:cubicBezTo>
                  <a:pt x="71" y="9"/>
                  <a:pt x="71" y="10"/>
                  <a:pt x="72" y="11"/>
                </a:cubicBezTo>
                <a:cubicBezTo>
                  <a:pt x="72" y="11"/>
                  <a:pt x="78" y="11"/>
                  <a:pt x="78" y="12"/>
                </a:cubicBezTo>
                <a:lnTo>
                  <a:pt x="78" y="18"/>
                </a:lnTo>
                <a:close/>
                <a:moveTo>
                  <a:pt x="78" y="59"/>
                </a:moveTo>
                <a:cubicBezTo>
                  <a:pt x="78" y="59"/>
                  <a:pt x="72" y="60"/>
                  <a:pt x="72" y="60"/>
                </a:cubicBezTo>
                <a:cubicBezTo>
                  <a:pt x="71" y="61"/>
                  <a:pt x="71" y="61"/>
                  <a:pt x="70" y="62"/>
                </a:cubicBezTo>
                <a:cubicBezTo>
                  <a:pt x="71" y="63"/>
                  <a:pt x="72" y="67"/>
                  <a:pt x="72" y="68"/>
                </a:cubicBezTo>
                <a:cubicBezTo>
                  <a:pt x="72" y="68"/>
                  <a:pt x="72" y="68"/>
                  <a:pt x="72" y="68"/>
                </a:cubicBezTo>
                <a:cubicBezTo>
                  <a:pt x="72" y="68"/>
                  <a:pt x="68" y="71"/>
                  <a:pt x="67" y="71"/>
                </a:cubicBezTo>
                <a:cubicBezTo>
                  <a:pt x="67" y="71"/>
                  <a:pt x="64" y="67"/>
                  <a:pt x="63" y="66"/>
                </a:cubicBezTo>
                <a:cubicBezTo>
                  <a:pt x="63" y="66"/>
                  <a:pt x="63" y="66"/>
                  <a:pt x="62" y="66"/>
                </a:cubicBezTo>
                <a:cubicBezTo>
                  <a:pt x="62" y="66"/>
                  <a:pt x="61" y="66"/>
                  <a:pt x="61" y="66"/>
                </a:cubicBezTo>
                <a:cubicBezTo>
                  <a:pt x="61" y="67"/>
                  <a:pt x="58" y="71"/>
                  <a:pt x="57" y="71"/>
                </a:cubicBezTo>
                <a:cubicBezTo>
                  <a:pt x="57" y="71"/>
                  <a:pt x="53" y="68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7"/>
                  <a:pt x="54" y="63"/>
                  <a:pt x="54" y="62"/>
                </a:cubicBezTo>
                <a:cubicBezTo>
                  <a:pt x="53" y="61"/>
                  <a:pt x="53" y="61"/>
                  <a:pt x="53" y="60"/>
                </a:cubicBezTo>
                <a:cubicBezTo>
                  <a:pt x="52" y="60"/>
                  <a:pt x="47" y="59"/>
                  <a:pt x="47" y="59"/>
                </a:cubicBezTo>
                <a:cubicBezTo>
                  <a:pt x="47" y="53"/>
                  <a:pt x="47" y="53"/>
                  <a:pt x="47" y="53"/>
                </a:cubicBezTo>
                <a:cubicBezTo>
                  <a:pt x="47" y="52"/>
                  <a:pt x="52" y="52"/>
                  <a:pt x="53" y="52"/>
                </a:cubicBezTo>
                <a:cubicBezTo>
                  <a:pt x="53" y="51"/>
                  <a:pt x="53" y="50"/>
                  <a:pt x="54" y="50"/>
                </a:cubicBezTo>
                <a:cubicBezTo>
                  <a:pt x="54" y="49"/>
                  <a:pt x="52" y="45"/>
                  <a:pt x="52" y="44"/>
                </a:cubicBezTo>
                <a:cubicBezTo>
                  <a:pt x="52" y="44"/>
                  <a:pt x="52" y="44"/>
                  <a:pt x="52" y="44"/>
                </a:cubicBezTo>
                <a:cubicBezTo>
                  <a:pt x="53" y="44"/>
                  <a:pt x="57" y="41"/>
                  <a:pt x="57" y="41"/>
                </a:cubicBezTo>
                <a:cubicBezTo>
                  <a:pt x="58" y="41"/>
                  <a:pt x="61" y="45"/>
                  <a:pt x="61" y="46"/>
                </a:cubicBezTo>
                <a:cubicBezTo>
                  <a:pt x="61" y="46"/>
                  <a:pt x="62" y="46"/>
                  <a:pt x="62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4" y="44"/>
                  <a:pt x="66" y="43"/>
                  <a:pt x="67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8" y="41"/>
                  <a:pt x="72" y="44"/>
                  <a:pt x="72" y="44"/>
                </a:cubicBezTo>
                <a:cubicBezTo>
                  <a:pt x="72" y="44"/>
                  <a:pt x="72" y="44"/>
                  <a:pt x="72" y="44"/>
                </a:cubicBezTo>
                <a:cubicBezTo>
                  <a:pt x="72" y="45"/>
                  <a:pt x="71" y="49"/>
                  <a:pt x="70" y="50"/>
                </a:cubicBezTo>
                <a:cubicBezTo>
                  <a:pt x="71" y="50"/>
                  <a:pt x="71" y="51"/>
                  <a:pt x="72" y="52"/>
                </a:cubicBezTo>
                <a:cubicBezTo>
                  <a:pt x="72" y="52"/>
                  <a:pt x="78" y="52"/>
                  <a:pt x="78" y="53"/>
                </a:cubicBezTo>
                <a:lnTo>
                  <a:pt x="78" y="59"/>
                </a:lnTo>
                <a:close/>
                <a:moveTo>
                  <a:pt x="62" y="10"/>
                </a:moveTo>
                <a:cubicBezTo>
                  <a:pt x="59" y="10"/>
                  <a:pt x="57" y="12"/>
                  <a:pt x="57" y="15"/>
                </a:cubicBezTo>
                <a:cubicBezTo>
                  <a:pt x="57" y="18"/>
                  <a:pt x="59" y="20"/>
                  <a:pt x="62" y="20"/>
                </a:cubicBezTo>
                <a:cubicBezTo>
                  <a:pt x="65" y="20"/>
                  <a:pt x="67" y="18"/>
                  <a:pt x="67" y="15"/>
                </a:cubicBezTo>
                <a:cubicBezTo>
                  <a:pt x="67" y="12"/>
                  <a:pt x="65" y="10"/>
                  <a:pt x="62" y="10"/>
                </a:cubicBezTo>
                <a:close/>
                <a:moveTo>
                  <a:pt x="62" y="51"/>
                </a:moveTo>
                <a:cubicBezTo>
                  <a:pt x="59" y="51"/>
                  <a:pt x="57" y="53"/>
                  <a:pt x="57" y="56"/>
                </a:cubicBezTo>
                <a:cubicBezTo>
                  <a:pt x="57" y="59"/>
                  <a:pt x="59" y="61"/>
                  <a:pt x="62" y="61"/>
                </a:cubicBezTo>
                <a:cubicBezTo>
                  <a:pt x="65" y="61"/>
                  <a:pt x="67" y="59"/>
                  <a:pt x="67" y="56"/>
                </a:cubicBezTo>
                <a:cubicBezTo>
                  <a:pt x="67" y="53"/>
                  <a:pt x="65" y="51"/>
                  <a:pt x="62" y="5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28" name="Group 47"/>
          <p:cNvGrpSpPr/>
          <p:nvPr/>
        </p:nvGrpSpPr>
        <p:grpSpPr>
          <a:xfrm>
            <a:off x="5289638" y="2214799"/>
            <a:ext cx="322697" cy="279094"/>
            <a:chOff x="4314013" y="2800938"/>
            <a:chExt cx="498234" cy="430906"/>
          </a:xfrm>
          <a:solidFill>
            <a:schemeClr val="bg1"/>
          </a:solidFill>
        </p:grpSpPr>
        <p:sp>
          <p:nvSpPr>
            <p:cNvPr id="29" name="Freeform 154"/>
            <p:cNvSpPr/>
            <p:nvPr/>
          </p:nvSpPr>
          <p:spPr bwMode="auto">
            <a:xfrm>
              <a:off x="4314013" y="2895199"/>
              <a:ext cx="61944" cy="33664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65"/>
                </a:cxn>
                <a:cxn ang="0">
                  <a:pos x="14" y="79"/>
                </a:cxn>
                <a:cxn ang="0">
                  <a:pos x="14" y="0"/>
                </a:cxn>
                <a:cxn ang="0">
                  <a:pos x="0" y="14"/>
                </a:cxn>
              </a:cxnLst>
              <a:rect l="0" t="0" r="r" b="b"/>
              <a:pathLst>
                <a:path w="14" h="79">
                  <a:moveTo>
                    <a:pt x="0" y="14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0" y="73"/>
                    <a:pt x="6" y="79"/>
                    <a:pt x="14" y="7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0" name="Freeform 155"/>
            <p:cNvSpPr>
              <a:spLocks noEditPoints="1"/>
            </p:cNvSpPr>
            <p:nvPr/>
          </p:nvSpPr>
          <p:spPr bwMode="auto">
            <a:xfrm>
              <a:off x="4405449" y="2800938"/>
              <a:ext cx="309713" cy="430904"/>
            </a:xfrm>
            <a:custGeom>
              <a:avLst/>
              <a:gdLst/>
              <a:ahLst/>
              <a:cxnLst>
                <a:cxn ang="0">
                  <a:pos x="58" y="7"/>
                </a:cxn>
                <a:cxn ang="0">
                  <a:pos x="50" y="0"/>
                </a:cxn>
                <a:cxn ang="0">
                  <a:pos x="21" y="0"/>
                </a:cxn>
                <a:cxn ang="0">
                  <a:pos x="14" y="7"/>
                </a:cxn>
                <a:cxn ang="0">
                  <a:pos x="14" y="22"/>
                </a:cxn>
                <a:cxn ang="0">
                  <a:pos x="0" y="22"/>
                </a:cxn>
                <a:cxn ang="0">
                  <a:pos x="0" y="101"/>
                </a:cxn>
                <a:cxn ang="0">
                  <a:pos x="72" y="101"/>
                </a:cxn>
                <a:cxn ang="0">
                  <a:pos x="72" y="22"/>
                </a:cxn>
                <a:cxn ang="0">
                  <a:pos x="58" y="22"/>
                </a:cxn>
                <a:cxn ang="0">
                  <a:pos x="58" y="7"/>
                </a:cxn>
                <a:cxn ang="0">
                  <a:pos x="50" y="22"/>
                </a:cxn>
                <a:cxn ang="0">
                  <a:pos x="21" y="22"/>
                </a:cxn>
                <a:cxn ang="0">
                  <a:pos x="21" y="7"/>
                </a:cxn>
                <a:cxn ang="0">
                  <a:pos x="50" y="7"/>
                </a:cxn>
                <a:cxn ang="0">
                  <a:pos x="50" y="22"/>
                </a:cxn>
              </a:cxnLst>
              <a:rect l="0" t="0" r="r" b="b"/>
              <a:pathLst>
                <a:path w="72" h="101">
                  <a:moveTo>
                    <a:pt x="58" y="7"/>
                  </a:moveTo>
                  <a:cubicBezTo>
                    <a:pt x="58" y="3"/>
                    <a:pt x="54" y="0"/>
                    <a:pt x="5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7" y="0"/>
                    <a:pt x="14" y="3"/>
                    <a:pt x="14" y="7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58" y="22"/>
                    <a:pt x="58" y="22"/>
                    <a:pt x="58" y="22"/>
                  </a:cubicBezTo>
                  <a:lnTo>
                    <a:pt x="58" y="7"/>
                  </a:lnTo>
                  <a:close/>
                  <a:moveTo>
                    <a:pt x="50" y="22"/>
                  </a:moveTo>
                  <a:cubicBezTo>
                    <a:pt x="21" y="22"/>
                    <a:pt x="21" y="22"/>
                    <a:pt x="21" y="22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50" y="7"/>
                    <a:pt x="50" y="7"/>
                    <a:pt x="50" y="7"/>
                  </a:cubicBezTo>
                  <a:lnTo>
                    <a:pt x="5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1" name="Freeform 156"/>
            <p:cNvSpPr/>
            <p:nvPr/>
          </p:nvSpPr>
          <p:spPr bwMode="auto">
            <a:xfrm>
              <a:off x="4747611" y="2895199"/>
              <a:ext cx="64636" cy="33664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79"/>
                </a:cxn>
                <a:cxn ang="0">
                  <a:pos x="15" y="65"/>
                </a:cxn>
                <a:cxn ang="0">
                  <a:pos x="15" y="14"/>
                </a:cxn>
                <a:cxn ang="0">
                  <a:pos x="0" y="0"/>
                </a:cxn>
              </a:cxnLst>
              <a:rect l="0" t="0" r="r" b="b"/>
              <a:pathLst>
                <a:path w="15" h="79">
                  <a:moveTo>
                    <a:pt x="0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8" y="79"/>
                    <a:pt x="15" y="73"/>
                    <a:pt x="15" y="6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6"/>
                    <a:pt x="8" y="0"/>
                    <a:pt x="0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32" name="Freeform 166"/>
          <p:cNvSpPr>
            <a:spLocks noEditPoints="1"/>
          </p:cNvSpPr>
          <p:nvPr/>
        </p:nvSpPr>
        <p:spPr bwMode="auto">
          <a:xfrm>
            <a:off x="5336132" y="3466774"/>
            <a:ext cx="229709" cy="336550"/>
          </a:xfrm>
          <a:custGeom>
            <a:avLst/>
            <a:gdLst/>
            <a:ahLst/>
            <a:cxnLst>
              <a:cxn ang="0">
                <a:pos x="40" y="0"/>
              </a:cxn>
              <a:cxn ang="0">
                <a:pos x="0" y="40"/>
              </a:cxn>
              <a:cxn ang="0">
                <a:pos x="40" y="117"/>
              </a:cxn>
              <a:cxn ang="0">
                <a:pos x="80" y="40"/>
              </a:cxn>
              <a:cxn ang="0">
                <a:pos x="40" y="0"/>
              </a:cxn>
              <a:cxn ang="0">
                <a:pos x="7" y="32"/>
              </a:cxn>
              <a:cxn ang="0">
                <a:pos x="32" y="32"/>
              </a:cxn>
              <a:cxn ang="0">
                <a:pos x="40" y="8"/>
              </a:cxn>
              <a:cxn ang="0">
                <a:pos x="48" y="32"/>
              </a:cxn>
              <a:cxn ang="0">
                <a:pos x="73" y="32"/>
              </a:cxn>
              <a:cxn ang="0">
                <a:pos x="52" y="46"/>
              </a:cxn>
              <a:cxn ang="0">
                <a:pos x="63" y="69"/>
              </a:cxn>
              <a:cxn ang="0">
                <a:pos x="40" y="54"/>
              </a:cxn>
              <a:cxn ang="0">
                <a:pos x="17" y="69"/>
              </a:cxn>
              <a:cxn ang="0">
                <a:pos x="28" y="46"/>
              </a:cxn>
              <a:cxn ang="0">
                <a:pos x="7" y="32"/>
              </a:cxn>
            </a:cxnLst>
            <a:rect l="0" t="0" r="r" b="b"/>
            <a:pathLst>
              <a:path w="80" h="117">
                <a:moveTo>
                  <a:pt x="40" y="0"/>
                </a:moveTo>
                <a:cubicBezTo>
                  <a:pt x="18" y="0"/>
                  <a:pt x="0" y="18"/>
                  <a:pt x="0" y="40"/>
                </a:cubicBezTo>
                <a:cubicBezTo>
                  <a:pt x="0" y="66"/>
                  <a:pt x="27" y="85"/>
                  <a:pt x="40" y="117"/>
                </a:cubicBezTo>
                <a:cubicBezTo>
                  <a:pt x="53" y="85"/>
                  <a:pt x="80" y="66"/>
                  <a:pt x="80" y="40"/>
                </a:cubicBezTo>
                <a:cubicBezTo>
                  <a:pt x="80" y="18"/>
                  <a:pt x="62" y="0"/>
                  <a:pt x="40" y="0"/>
                </a:cubicBezTo>
                <a:close/>
                <a:moveTo>
                  <a:pt x="7" y="32"/>
                </a:moveTo>
                <a:cubicBezTo>
                  <a:pt x="32" y="32"/>
                  <a:pt x="32" y="32"/>
                  <a:pt x="32" y="32"/>
                </a:cubicBezTo>
                <a:cubicBezTo>
                  <a:pt x="40" y="8"/>
                  <a:pt x="40" y="8"/>
                  <a:pt x="40" y="8"/>
                </a:cubicBezTo>
                <a:cubicBezTo>
                  <a:pt x="48" y="32"/>
                  <a:pt x="48" y="32"/>
                  <a:pt x="48" y="32"/>
                </a:cubicBezTo>
                <a:cubicBezTo>
                  <a:pt x="73" y="32"/>
                  <a:pt x="73" y="32"/>
                  <a:pt x="73" y="32"/>
                </a:cubicBezTo>
                <a:cubicBezTo>
                  <a:pt x="52" y="46"/>
                  <a:pt x="52" y="46"/>
                  <a:pt x="52" y="46"/>
                </a:cubicBezTo>
                <a:cubicBezTo>
                  <a:pt x="63" y="69"/>
                  <a:pt x="63" y="69"/>
                  <a:pt x="63" y="69"/>
                </a:cubicBezTo>
                <a:cubicBezTo>
                  <a:pt x="40" y="54"/>
                  <a:pt x="40" y="54"/>
                  <a:pt x="40" y="54"/>
                </a:cubicBezTo>
                <a:cubicBezTo>
                  <a:pt x="17" y="69"/>
                  <a:pt x="17" y="69"/>
                  <a:pt x="17" y="69"/>
                </a:cubicBezTo>
                <a:cubicBezTo>
                  <a:pt x="28" y="46"/>
                  <a:pt x="28" y="46"/>
                  <a:pt x="28" y="46"/>
                </a:cubicBezTo>
                <a:lnTo>
                  <a:pt x="7" y="3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33" name="Group 49"/>
          <p:cNvGrpSpPr/>
          <p:nvPr/>
        </p:nvGrpSpPr>
        <p:grpSpPr>
          <a:xfrm>
            <a:off x="4387559" y="1735265"/>
            <a:ext cx="368884" cy="323021"/>
            <a:chOff x="7940676" y="1254125"/>
            <a:chExt cx="293688" cy="257176"/>
          </a:xfrm>
          <a:solidFill>
            <a:schemeClr val="bg1"/>
          </a:solidFill>
        </p:grpSpPr>
        <p:sp>
          <p:nvSpPr>
            <p:cNvPr id="34" name="Freeform 7"/>
            <p:cNvSpPr/>
            <p:nvPr/>
          </p:nvSpPr>
          <p:spPr bwMode="auto">
            <a:xfrm>
              <a:off x="8032751" y="1347788"/>
              <a:ext cx="109538" cy="163513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23" y="0"/>
                </a:cxn>
                <a:cxn ang="0">
                  <a:pos x="23" y="57"/>
                </a:cxn>
                <a:cxn ang="0">
                  <a:pos x="0" y="57"/>
                </a:cxn>
                <a:cxn ang="0">
                  <a:pos x="35" y="103"/>
                </a:cxn>
                <a:cxn ang="0">
                  <a:pos x="69" y="57"/>
                </a:cxn>
                <a:cxn ang="0">
                  <a:pos x="46" y="57"/>
                </a:cxn>
                <a:cxn ang="0">
                  <a:pos x="46" y="0"/>
                </a:cxn>
              </a:cxnLst>
              <a:rect l="0" t="0" r="r" b="b"/>
              <a:pathLst>
                <a:path w="69" h="103">
                  <a:moveTo>
                    <a:pt x="46" y="0"/>
                  </a:moveTo>
                  <a:lnTo>
                    <a:pt x="23" y="0"/>
                  </a:lnTo>
                  <a:lnTo>
                    <a:pt x="23" y="57"/>
                  </a:lnTo>
                  <a:lnTo>
                    <a:pt x="0" y="57"/>
                  </a:lnTo>
                  <a:lnTo>
                    <a:pt x="35" y="103"/>
                  </a:lnTo>
                  <a:lnTo>
                    <a:pt x="69" y="57"/>
                  </a:lnTo>
                  <a:lnTo>
                    <a:pt x="46" y="57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5" name="Freeform 8"/>
            <p:cNvSpPr/>
            <p:nvPr/>
          </p:nvSpPr>
          <p:spPr bwMode="auto">
            <a:xfrm>
              <a:off x="7940676" y="1254125"/>
              <a:ext cx="293688" cy="220663"/>
            </a:xfrm>
            <a:custGeom>
              <a:avLst/>
              <a:gdLst/>
              <a:ahLst/>
              <a:cxnLst>
                <a:cxn ang="0">
                  <a:pos x="101" y="33"/>
                </a:cxn>
                <a:cxn ang="0">
                  <a:pos x="101" y="33"/>
                </a:cxn>
                <a:cxn ang="0">
                  <a:pos x="69" y="0"/>
                </a:cxn>
                <a:cxn ang="0">
                  <a:pos x="40" y="17"/>
                </a:cxn>
                <a:cxn ang="0">
                  <a:pos x="32" y="15"/>
                </a:cxn>
                <a:cxn ang="0">
                  <a:pos x="14" y="33"/>
                </a:cxn>
                <a:cxn ang="0">
                  <a:pos x="14" y="33"/>
                </a:cxn>
                <a:cxn ang="0">
                  <a:pos x="0" y="58"/>
                </a:cxn>
                <a:cxn ang="0">
                  <a:pos x="29" y="87"/>
                </a:cxn>
                <a:cxn ang="0">
                  <a:pos x="29" y="80"/>
                </a:cxn>
                <a:cxn ang="0">
                  <a:pos x="7" y="58"/>
                </a:cxn>
                <a:cxn ang="0">
                  <a:pos x="18" y="40"/>
                </a:cxn>
                <a:cxn ang="0">
                  <a:pos x="22" y="38"/>
                </a:cxn>
                <a:cxn ang="0">
                  <a:pos x="22" y="33"/>
                </a:cxn>
                <a:cxn ang="0">
                  <a:pos x="21" y="33"/>
                </a:cxn>
                <a:cxn ang="0">
                  <a:pos x="32" y="22"/>
                </a:cxn>
                <a:cxn ang="0">
                  <a:pos x="37" y="23"/>
                </a:cxn>
                <a:cxn ang="0">
                  <a:pos x="43" y="26"/>
                </a:cxn>
                <a:cxn ang="0">
                  <a:pos x="47" y="20"/>
                </a:cxn>
                <a:cxn ang="0">
                  <a:pos x="69" y="8"/>
                </a:cxn>
                <a:cxn ang="0">
                  <a:pos x="94" y="33"/>
                </a:cxn>
                <a:cxn ang="0">
                  <a:pos x="94" y="33"/>
                </a:cxn>
                <a:cxn ang="0">
                  <a:pos x="94" y="38"/>
                </a:cxn>
                <a:cxn ang="0">
                  <a:pos x="98" y="40"/>
                </a:cxn>
                <a:cxn ang="0">
                  <a:pos x="109" y="58"/>
                </a:cxn>
                <a:cxn ang="0">
                  <a:pos x="87" y="80"/>
                </a:cxn>
                <a:cxn ang="0">
                  <a:pos x="87" y="87"/>
                </a:cxn>
                <a:cxn ang="0">
                  <a:pos x="116" y="58"/>
                </a:cxn>
                <a:cxn ang="0">
                  <a:pos x="101" y="33"/>
                </a:cxn>
              </a:cxnLst>
              <a:rect l="0" t="0" r="r" b="b"/>
              <a:pathLst>
                <a:path w="116" h="87">
                  <a:moveTo>
                    <a:pt x="101" y="33"/>
                  </a:moveTo>
                  <a:cubicBezTo>
                    <a:pt x="101" y="33"/>
                    <a:pt x="101" y="33"/>
                    <a:pt x="101" y="33"/>
                  </a:cubicBezTo>
                  <a:cubicBezTo>
                    <a:pt x="101" y="15"/>
                    <a:pt x="87" y="0"/>
                    <a:pt x="69" y="0"/>
                  </a:cubicBezTo>
                  <a:cubicBezTo>
                    <a:pt x="57" y="0"/>
                    <a:pt x="46" y="7"/>
                    <a:pt x="40" y="17"/>
                  </a:cubicBezTo>
                  <a:cubicBezTo>
                    <a:pt x="38" y="16"/>
                    <a:pt x="35" y="15"/>
                    <a:pt x="32" y="15"/>
                  </a:cubicBezTo>
                  <a:cubicBezTo>
                    <a:pt x="22" y="15"/>
                    <a:pt x="14" y="2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6" y="38"/>
                    <a:pt x="0" y="48"/>
                    <a:pt x="0" y="58"/>
                  </a:cubicBezTo>
                  <a:cubicBezTo>
                    <a:pt x="0" y="74"/>
                    <a:pt x="13" y="87"/>
                    <a:pt x="29" y="87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17" y="80"/>
                    <a:pt x="7" y="70"/>
                    <a:pt x="7" y="58"/>
                  </a:cubicBezTo>
                  <a:cubicBezTo>
                    <a:pt x="7" y="51"/>
                    <a:pt x="11" y="44"/>
                    <a:pt x="18" y="40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27"/>
                    <a:pt x="26" y="22"/>
                    <a:pt x="32" y="22"/>
                  </a:cubicBezTo>
                  <a:cubicBezTo>
                    <a:pt x="34" y="22"/>
                    <a:pt x="36" y="23"/>
                    <a:pt x="37" y="23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51" y="12"/>
                    <a:pt x="60" y="8"/>
                    <a:pt x="69" y="8"/>
                  </a:cubicBezTo>
                  <a:cubicBezTo>
                    <a:pt x="83" y="8"/>
                    <a:pt x="94" y="19"/>
                    <a:pt x="94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104" y="44"/>
                    <a:pt x="109" y="51"/>
                    <a:pt x="109" y="58"/>
                  </a:cubicBezTo>
                  <a:cubicBezTo>
                    <a:pt x="109" y="70"/>
                    <a:pt x="99" y="80"/>
                    <a:pt x="87" y="80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103" y="87"/>
                    <a:pt x="116" y="74"/>
                    <a:pt x="116" y="58"/>
                  </a:cubicBezTo>
                  <a:cubicBezTo>
                    <a:pt x="116" y="48"/>
                    <a:pt x="110" y="38"/>
                    <a:pt x="101" y="3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sp>
        <p:nvSpPr>
          <p:cNvPr id="36" name="Freeform 120"/>
          <p:cNvSpPr>
            <a:spLocks noEditPoints="1"/>
          </p:cNvSpPr>
          <p:nvPr/>
        </p:nvSpPr>
        <p:spPr bwMode="auto">
          <a:xfrm>
            <a:off x="4392999" y="3938245"/>
            <a:ext cx="358002" cy="308753"/>
          </a:xfrm>
          <a:custGeom>
            <a:avLst/>
            <a:gdLst/>
            <a:ahLst/>
            <a:cxnLst>
              <a:cxn ang="0">
                <a:pos x="95" y="7"/>
              </a:cxn>
              <a:cxn ang="0">
                <a:pos x="95" y="14"/>
              </a:cxn>
              <a:cxn ang="0">
                <a:pos x="15" y="36"/>
              </a:cxn>
              <a:cxn ang="0">
                <a:pos x="0" y="28"/>
              </a:cxn>
              <a:cxn ang="0">
                <a:pos x="0" y="72"/>
              </a:cxn>
              <a:cxn ang="0">
                <a:pos x="15" y="65"/>
              </a:cxn>
              <a:cxn ang="0">
                <a:pos x="24" y="67"/>
              </a:cxn>
              <a:cxn ang="0">
                <a:pos x="21" y="76"/>
              </a:cxn>
              <a:cxn ang="0">
                <a:pos x="29" y="89"/>
              </a:cxn>
              <a:cxn ang="0">
                <a:pos x="50" y="95"/>
              </a:cxn>
              <a:cxn ang="0">
                <a:pos x="53" y="95"/>
              </a:cxn>
              <a:cxn ang="0">
                <a:pos x="64" y="87"/>
              </a:cxn>
              <a:cxn ang="0">
                <a:pos x="66" y="78"/>
              </a:cxn>
              <a:cxn ang="0">
                <a:pos x="95" y="86"/>
              </a:cxn>
              <a:cxn ang="0">
                <a:pos x="95" y="94"/>
              </a:cxn>
              <a:cxn ang="0">
                <a:pos x="117" y="101"/>
              </a:cxn>
              <a:cxn ang="0">
                <a:pos x="117" y="0"/>
              </a:cxn>
              <a:cxn ang="0">
                <a:pos x="95" y="7"/>
              </a:cxn>
              <a:cxn ang="0">
                <a:pos x="57" y="85"/>
              </a:cxn>
              <a:cxn ang="0">
                <a:pos x="52" y="88"/>
              </a:cxn>
              <a:cxn ang="0">
                <a:pos x="31" y="82"/>
              </a:cxn>
              <a:cxn ang="0">
                <a:pos x="28" y="78"/>
              </a:cxn>
              <a:cxn ang="0">
                <a:pos x="31" y="69"/>
              </a:cxn>
              <a:cxn ang="0">
                <a:pos x="59" y="77"/>
              </a:cxn>
              <a:cxn ang="0">
                <a:pos x="57" y="85"/>
              </a:cxn>
              <a:cxn ang="0">
                <a:pos x="95" y="50"/>
              </a:cxn>
              <a:cxn ang="0">
                <a:pos x="15" y="50"/>
              </a:cxn>
              <a:cxn ang="0">
                <a:pos x="15" y="43"/>
              </a:cxn>
              <a:cxn ang="0">
                <a:pos x="95" y="21"/>
              </a:cxn>
              <a:cxn ang="0">
                <a:pos x="95" y="50"/>
              </a:cxn>
              <a:cxn ang="0">
                <a:pos x="109" y="50"/>
              </a:cxn>
              <a:cxn ang="0">
                <a:pos x="102" y="50"/>
              </a:cxn>
              <a:cxn ang="0">
                <a:pos x="102" y="14"/>
              </a:cxn>
              <a:cxn ang="0">
                <a:pos x="109" y="14"/>
              </a:cxn>
              <a:cxn ang="0">
                <a:pos x="109" y="50"/>
              </a:cxn>
            </a:cxnLst>
            <a:rect l="0" t="0" r="r" b="b"/>
            <a:pathLst>
              <a:path w="117" h="101">
                <a:moveTo>
                  <a:pt x="95" y="7"/>
                </a:moveTo>
                <a:cubicBezTo>
                  <a:pt x="95" y="14"/>
                  <a:pt x="95" y="14"/>
                  <a:pt x="95" y="14"/>
                </a:cubicBezTo>
                <a:cubicBezTo>
                  <a:pt x="15" y="36"/>
                  <a:pt x="15" y="36"/>
                  <a:pt x="15" y="36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72"/>
                  <a:pt x="0" y="72"/>
                  <a:pt x="0" y="72"/>
                </a:cubicBezTo>
                <a:cubicBezTo>
                  <a:pt x="15" y="65"/>
                  <a:pt x="15" y="65"/>
                  <a:pt x="15" y="65"/>
                </a:cubicBezTo>
                <a:cubicBezTo>
                  <a:pt x="24" y="67"/>
                  <a:pt x="24" y="67"/>
                  <a:pt x="24" y="67"/>
                </a:cubicBezTo>
                <a:cubicBezTo>
                  <a:pt x="21" y="76"/>
                  <a:pt x="21" y="76"/>
                  <a:pt x="21" y="76"/>
                </a:cubicBezTo>
                <a:cubicBezTo>
                  <a:pt x="20" y="82"/>
                  <a:pt x="23" y="88"/>
                  <a:pt x="29" y="89"/>
                </a:cubicBezTo>
                <a:cubicBezTo>
                  <a:pt x="50" y="95"/>
                  <a:pt x="50" y="95"/>
                  <a:pt x="50" y="95"/>
                </a:cubicBezTo>
                <a:cubicBezTo>
                  <a:pt x="51" y="95"/>
                  <a:pt x="52" y="95"/>
                  <a:pt x="53" y="95"/>
                </a:cubicBezTo>
                <a:cubicBezTo>
                  <a:pt x="58" y="95"/>
                  <a:pt x="62" y="92"/>
                  <a:pt x="64" y="87"/>
                </a:cubicBezTo>
                <a:cubicBezTo>
                  <a:pt x="66" y="78"/>
                  <a:pt x="66" y="78"/>
                  <a:pt x="66" y="78"/>
                </a:cubicBezTo>
                <a:cubicBezTo>
                  <a:pt x="95" y="86"/>
                  <a:pt x="95" y="86"/>
                  <a:pt x="95" y="86"/>
                </a:cubicBezTo>
                <a:cubicBezTo>
                  <a:pt x="95" y="94"/>
                  <a:pt x="95" y="94"/>
                  <a:pt x="95" y="94"/>
                </a:cubicBezTo>
                <a:cubicBezTo>
                  <a:pt x="117" y="101"/>
                  <a:pt x="117" y="101"/>
                  <a:pt x="117" y="101"/>
                </a:cubicBezTo>
                <a:cubicBezTo>
                  <a:pt x="117" y="0"/>
                  <a:pt x="117" y="0"/>
                  <a:pt x="117" y="0"/>
                </a:cubicBezTo>
                <a:lnTo>
                  <a:pt x="95" y="7"/>
                </a:lnTo>
                <a:close/>
                <a:moveTo>
                  <a:pt x="57" y="85"/>
                </a:moveTo>
                <a:cubicBezTo>
                  <a:pt x="56" y="87"/>
                  <a:pt x="54" y="88"/>
                  <a:pt x="52" y="88"/>
                </a:cubicBezTo>
                <a:cubicBezTo>
                  <a:pt x="31" y="82"/>
                  <a:pt x="31" y="82"/>
                  <a:pt x="31" y="82"/>
                </a:cubicBezTo>
                <a:cubicBezTo>
                  <a:pt x="29" y="82"/>
                  <a:pt x="28" y="80"/>
                  <a:pt x="28" y="78"/>
                </a:cubicBezTo>
                <a:cubicBezTo>
                  <a:pt x="31" y="69"/>
                  <a:pt x="31" y="69"/>
                  <a:pt x="31" y="69"/>
                </a:cubicBezTo>
                <a:cubicBezTo>
                  <a:pt x="59" y="77"/>
                  <a:pt x="59" y="77"/>
                  <a:pt x="59" y="77"/>
                </a:cubicBezTo>
                <a:lnTo>
                  <a:pt x="57" y="85"/>
                </a:lnTo>
                <a:close/>
                <a:moveTo>
                  <a:pt x="95" y="50"/>
                </a:moveTo>
                <a:cubicBezTo>
                  <a:pt x="15" y="50"/>
                  <a:pt x="15" y="50"/>
                  <a:pt x="15" y="50"/>
                </a:cubicBezTo>
                <a:cubicBezTo>
                  <a:pt x="15" y="43"/>
                  <a:pt x="15" y="43"/>
                  <a:pt x="15" y="43"/>
                </a:cubicBezTo>
                <a:cubicBezTo>
                  <a:pt x="95" y="21"/>
                  <a:pt x="95" y="21"/>
                  <a:pt x="95" y="21"/>
                </a:cubicBezTo>
                <a:lnTo>
                  <a:pt x="95" y="50"/>
                </a:lnTo>
                <a:close/>
                <a:moveTo>
                  <a:pt x="109" y="50"/>
                </a:moveTo>
                <a:cubicBezTo>
                  <a:pt x="102" y="50"/>
                  <a:pt x="102" y="50"/>
                  <a:pt x="102" y="50"/>
                </a:cubicBezTo>
                <a:cubicBezTo>
                  <a:pt x="102" y="14"/>
                  <a:pt x="102" y="14"/>
                  <a:pt x="102" y="14"/>
                </a:cubicBezTo>
                <a:cubicBezTo>
                  <a:pt x="109" y="14"/>
                  <a:pt x="109" y="14"/>
                  <a:pt x="109" y="14"/>
                </a:cubicBezTo>
                <a:lnTo>
                  <a:pt x="109" y="5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37" name="Text Placeholder 3"/>
          <p:cNvSpPr txBox="1"/>
          <p:nvPr/>
        </p:nvSpPr>
        <p:spPr>
          <a:xfrm>
            <a:off x="844020" y="2006789"/>
            <a:ext cx="2280180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cs typeface="+mj-cs"/>
            </a:endParaRPr>
          </a:p>
          <a:p>
            <a:pPr algn="r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</a:p>
        </p:txBody>
      </p:sp>
      <p:sp>
        <p:nvSpPr>
          <p:cNvPr id="38" name="Text Placeholder 3"/>
          <p:cNvSpPr txBox="1"/>
          <p:nvPr/>
        </p:nvSpPr>
        <p:spPr>
          <a:xfrm>
            <a:off x="6019800" y="2017675"/>
            <a:ext cx="2280180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3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</a:p>
        </p:txBody>
      </p:sp>
      <p:sp>
        <p:nvSpPr>
          <p:cNvPr id="39" name="Text Placeholder 3"/>
          <p:cNvSpPr txBox="1"/>
          <p:nvPr/>
        </p:nvSpPr>
        <p:spPr>
          <a:xfrm>
            <a:off x="844020" y="3283558"/>
            <a:ext cx="2280180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6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6"/>
              </a:solidFill>
              <a:latin typeface="微软雅黑" panose="020B0503020204020204" charset="-122"/>
              <a:cs typeface="+mj-cs"/>
            </a:endParaRPr>
          </a:p>
          <a:p>
            <a:pPr algn="r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</a:p>
        </p:txBody>
      </p:sp>
      <p:sp>
        <p:nvSpPr>
          <p:cNvPr id="40" name="Text Placeholder 3"/>
          <p:cNvSpPr txBox="1"/>
          <p:nvPr/>
        </p:nvSpPr>
        <p:spPr>
          <a:xfrm>
            <a:off x="6019800" y="3294444"/>
            <a:ext cx="2280180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4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</a:p>
        </p:txBody>
      </p:sp>
      <p:sp>
        <p:nvSpPr>
          <p:cNvPr id="41" name="Text Placeholder 3"/>
          <p:cNvSpPr txBox="1"/>
          <p:nvPr/>
        </p:nvSpPr>
        <p:spPr>
          <a:xfrm>
            <a:off x="5155095" y="4265166"/>
            <a:ext cx="2280180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5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</a:p>
        </p:txBody>
      </p:sp>
      <p:sp>
        <p:nvSpPr>
          <p:cNvPr id="42" name="Text Placeholder 3"/>
          <p:cNvSpPr txBox="1"/>
          <p:nvPr/>
        </p:nvSpPr>
        <p:spPr>
          <a:xfrm>
            <a:off x="1706217" y="1058139"/>
            <a:ext cx="2280180" cy="67691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2"/>
              </a:solidFill>
              <a:latin typeface="微软雅黑" panose="020B0503020204020204" charset="-122"/>
              <a:cs typeface="+mj-cs"/>
            </a:endParaRPr>
          </a:p>
          <a:p>
            <a:pPr algn="r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charset="-122"/>
                <a:cs typeface="+mj-cs"/>
              </a:rPr>
              <a:t> </a:t>
            </a:r>
            <a:br>
              <a:rPr lang="en-US" sz="1000" dirty="0">
                <a:solidFill>
                  <a:schemeClr val="tx1"/>
                </a:solidFill>
                <a:latin typeface="微软雅黑" panose="020B0503020204020204" charset="-122"/>
              </a:rPr>
            </a:br>
            <a:endParaRPr lang="en-US" sz="1000" dirty="0">
              <a:solidFill>
                <a:schemeClr val="tx1"/>
              </a:solidFill>
              <a:latin typeface="微软雅黑" panose="020B0503020204020204" charset="-122"/>
              <a:cs typeface="+mj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123">
        <p:comb/>
      </p:transition>
    </mc:Choice>
    <mc:Fallback xmlns="">
      <p:transition advTm="112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8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ldLvl="0" animBg="1"/>
      <p:bldP spid="27" grpId="0" bldLvl="0" animBg="1"/>
      <p:bldP spid="32" grpId="0" bldLvl="0" animBg="1"/>
      <p:bldP spid="36" grpId="0" bldLvl="0" animBg="1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工作成绩展示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Rectangle 21"/>
          <p:cNvSpPr/>
          <p:nvPr/>
        </p:nvSpPr>
        <p:spPr>
          <a:xfrm>
            <a:off x="342062" y="1594300"/>
            <a:ext cx="1905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16" name="Group 22"/>
          <p:cNvGrpSpPr/>
          <p:nvPr/>
        </p:nvGrpSpPr>
        <p:grpSpPr>
          <a:xfrm>
            <a:off x="1324133" y="1695901"/>
            <a:ext cx="1060445" cy="1104954"/>
            <a:chOff x="4204494" y="1809751"/>
            <a:chExt cx="1096958" cy="1143000"/>
          </a:xfrm>
        </p:grpSpPr>
        <p:sp>
          <p:nvSpPr>
            <p:cNvPr id="17" name="Trapezoid 26"/>
            <p:cNvSpPr/>
            <p:nvPr/>
          </p:nvSpPr>
          <p:spPr>
            <a:xfrm rot="5400000">
              <a:off x="4658521" y="2310604"/>
              <a:ext cx="1143000" cy="141293"/>
            </a:xfrm>
            <a:prstGeom prst="trapezoid">
              <a:avLst>
                <a:gd name="adj" fmla="val 101544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18" name="Isosceles Triangle 27"/>
            <p:cNvSpPr/>
            <p:nvPr/>
          </p:nvSpPr>
          <p:spPr>
            <a:xfrm rot="16200000">
              <a:off x="4321173" y="1832771"/>
              <a:ext cx="863600" cy="109695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bIns="182880" rtlCol="0" anchor="ctr"/>
            <a:lstStyle/>
            <a:p>
              <a:pPr algn="ctr"/>
              <a:r>
                <a:rPr lang="en-US" sz="2400" b="1" dirty="0">
                  <a:latin typeface="微软雅黑" panose="020B0503020204020204" charset="-122"/>
                </a:rPr>
                <a:t>01</a:t>
              </a:r>
              <a:endParaRPr lang="en-US" b="1" dirty="0">
                <a:latin typeface="微软雅黑" panose="020B0503020204020204" charset="-122"/>
              </a:endParaRPr>
            </a:p>
          </p:txBody>
        </p:sp>
      </p:grpSp>
      <p:cxnSp>
        <p:nvCxnSpPr>
          <p:cNvPr id="19" name="Straight Connector 23"/>
          <p:cNvCxnSpPr/>
          <p:nvPr/>
        </p:nvCxnSpPr>
        <p:spPr>
          <a:xfrm>
            <a:off x="566097" y="3645627"/>
            <a:ext cx="1447800" cy="1588"/>
          </a:xfrm>
          <a:prstGeom prst="line">
            <a:avLst/>
          </a:prstGeom>
          <a:ln w="38100" cap="rnd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24"/>
          <p:cNvSpPr txBox="1"/>
          <p:nvPr/>
        </p:nvSpPr>
        <p:spPr>
          <a:xfrm>
            <a:off x="403022" y="2519851"/>
            <a:ext cx="1783080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1"/>
              </a:solidFill>
              <a:latin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</a:rPr>
              <a:t> </a:t>
            </a:r>
          </a:p>
        </p:txBody>
      </p:sp>
      <p:sp>
        <p:nvSpPr>
          <p:cNvPr id="21" name="Freeform 177"/>
          <p:cNvSpPr>
            <a:spLocks noEditPoints="1"/>
          </p:cNvSpPr>
          <p:nvPr/>
        </p:nvSpPr>
        <p:spPr bwMode="auto">
          <a:xfrm>
            <a:off x="1098092" y="3784912"/>
            <a:ext cx="392943" cy="413046"/>
          </a:xfrm>
          <a:custGeom>
            <a:avLst/>
            <a:gdLst/>
            <a:ahLst/>
            <a:cxnLst>
              <a:cxn ang="0">
                <a:pos x="350" y="180"/>
              </a:cxn>
              <a:cxn ang="0">
                <a:pos x="10" y="180"/>
              </a:cxn>
              <a:cxn ang="0">
                <a:pos x="5" y="171"/>
              </a:cxn>
              <a:cxn ang="0">
                <a:pos x="170" y="8"/>
              </a:cxn>
              <a:cxn ang="0">
                <a:pos x="189" y="9"/>
              </a:cxn>
              <a:cxn ang="0">
                <a:pos x="250" y="69"/>
              </a:cxn>
              <a:cxn ang="0">
                <a:pos x="250" y="45"/>
              </a:cxn>
              <a:cxn ang="0">
                <a:pos x="281" y="45"/>
              </a:cxn>
              <a:cxn ang="0">
                <a:pos x="281" y="100"/>
              </a:cxn>
              <a:cxn ang="0">
                <a:pos x="353" y="171"/>
              </a:cxn>
              <a:cxn ang="0">
                <a:pos x="350" y="180"/>
              </a:cxn>
              <a:cxn ang="0">
                <a:pos x="314" y="367"/>
              </a:cxn>
              <a:cxn ang="0">
                <a:pos x="300" y="380"/>
              </a:cxn>
              <a:cxn ang="0">
                <a:pos x="194" y="380"/>
              </a:cxn>
              <a:cxn ang="0">
                <a:pos x="194" y="302"/>
              </a:cxn>
              <a:cxn ang="0">
                <a:pos x="146" y="302"/>
              </a:cxn>
              <a:cxn ang="0">
                <a:pos x="146" y="380"/>
              </a:cxn>
              <a:cxn ang="0">
                <a:pos x="58" y="380"/>
              </a:cxn>
              <a:cxn ang="0">
                <a:pos x="44" y="366"/>
              </a:cxn>
              <a:cxn ang="0">
                <a:pos x="44" y="188"/>
              </a:cxn>
              <a:cxn ang="0">
                <a:pos x="314" y="188"/>
              </a:cxn>
              <a:cxn ang="0">
                <a:pos x="314" y="367"/>
              </a:cxn>
              <a:cxn ang="0">
                <a:pos x="273" y="242"/>
              </a:cxn>
              <a:cxn ang="0">
                <a:pos x="225" y="242"/>
              </a:cxn>
              <a:cxn ang="0">
                <a:pos x="225" y="282"/>
              </a:cxn>
              <a:cxn ang="0">
                <a:pos x="273" y="282"/>
              </a:cxn>
              <a:cxn ang="0">
                <a:pos x="273" y="242"/>
              </a:cxn>
            </a:cxnLst>
            <a:rect l="0" t="0" r="r" b="b"/>
            <a:pathLst>
              <a:path w="360" h="380">
                <a:moveTo>
                  <a:pt x="350" y="180"/>
                </a:moveTo>
                <a:cubicBezTo>
                  <a:pt x="295" y="180"/>
                  <a:pt x="68" y="180"/>
                  <a:pt x="10" y="180"/>
                </a:cubicBezTo>
                <a:cubicBezTo>
                  <a:pt x="0" y="180"/>
                  <a:pt x="0" y="176"/>
                  <a:pt x="5" y="171"/>
                </a:cubicBezTo>
                <a:cubicBezTo>
                  <a:pt x="36" y="140"/>
                  <a:pt x="138" y="40"/>
                  <a:pt x="170" y="8"/>
                </a:cubicBezTo>
                <a:cubicBezTo>
                  <a:pt x="178" y="0"/>
                  <a:pt x="180" y="0"/>
                  <a:pt x="189" y="9"/>
                </a:cubicBezTo>
                <a:cubicBezTo>
                  <a:pt x="201" y="21"/>
                  <a:pt x="225" y="44"/>
                  <a:pt x="250" y="69"/>
                </a:cubicBezTo>
                <a:cubicBezTo>
                  <a:pt x="250" y="45"/>
                  <a:pt x="250" y="45"/>
                  <a:pt x="250" y="45"/>
                </a:cubicBezTo>
                <a:cubicBezTo>
                  <a:pt x="281" y="45"/>
                  <a:pt x="281" y="45"/>
                  <a:pt x="281" y="45"/>
                </a:cubicBezTo>
                <a:cubicBezTo>
                  <a:pt x="281" y="100"/>
                  <a:pt x="281" y="100"/>
                  <a:pt x="281" y="100"/>
                </a:cubicBezTo>
                <a:cubicBezTo>
                  <a:pt x="311" y="129"/>
                  <a:pt x="339" y="158"/>
                  <a:pt x="353" y="171"/>
                </a:cubicBezTo>
                <a:cubicBezTo>
                  <a:pt x="358" y="176"/>
                  <a:pt x="360" y="180"/>
                  <a:pt x="350" y="180"/>
                </a:cubicBezTo>
                <a:close/>
                <a:moveTo>
                  <a:pt x="314" y="367"/>
                </a:moveTo>
                <a:cubicBezTo>
                  <a:pt x="314" y="376"/>
                  <a:pt x="310" y="380"/>
                  <a:pt x="300" y="380"/>
                </a:cubicBezTo>
                <a:cubicBezTo>
                  <a:pt x="269" y="380"/>
                  <a:pt x="194" y="380"/>
                  <a:pt x="194" y="380"/>
                </a:cubicBezTo>
                <a:cubicBezTo>
                  <a:pt x="194" y="302"/>
                  <a:pt x="194" y="302"/>
                  <a:pt x="194" y="302"/>
                </a:cubicBezTo>
                <a:cubicBezTo>
                  <a:pt x="146" y="302"/>
                  <a:pt x="146" y="302"/>
                  <a:pt x="146" y="302"/>
                </a:cubicBezTo>
                <a:cubicBezTo>
                  <a:pt x="146" y="380"/>
                  <a:pt x="146" y="380"/>
                  <a:pt x="146" y="380"/>
                </a:cubicBezTo>
                <a:cubicBezTo>
                  <a:pt x="146" y="380"/>
                  <a:pt x="86" y="380"/>
                  <a:pt x="58" y="380"/>
                </a:cubicBezTo>
                <a:cubicBezTo>
                  <a:pt x="49" y="380"/>
                  <a:pt x="44" y="375"/>
                  <a:pt x="44" y="366"/>
                </a:cubicBezTo>
                <a:cubicBezTo>
                  <a:pt x="44" y="322"/>
                  <a:pt x="44" y="188"/>
                  <a:pt x="44" y="188"/>
                </a:cubicBezTo>
                <a:cubicBezTo>
                  <a:pt x="314" y="188"/>
                  <a:pt x="314" y="188"/>
                  <a:pt x="314" y="188"/>
                </a:cubicBezTo>
                <a:cubicBezTo>
                  <a:pt x="314" y="188"/>
                  <a:pt x="314" y="323"/>
                  <a:pt x="314" y="367"/>
                </a:cubicBezTo>
                <a:close/>
                <a:moveTo>
                  <a:pt x="273" y="242"/>
                </a:moveTo>
                <a:cubicBezTo>
                  <a:pt x="225" y="242"/>
                  <a:pt x="225" y="242"/>
                  <a:pt x="225" y="242"/>
                </a:cubicBezTo>
                <a:cubicBezTo>
                  <a:pt x="225" y="282"/>
                  <a:pt x="225" y="282"/>
                  <a:pt x="225" y="282"/>
                </a:cubicBezTo>
                <a:cubicBezTo>
                  <a:pt x="273" y="282"/>
                  <a:pt x="273" y="282"/>
                  <a:pt x="273" y="282"/>
                </a:cubicBezTo>
                <a:cubicBezTo>
                  <a:pt x="273" y="242"/>
                  <a:pt x="273" y="242"/>
                  <a:pt x="273" y="242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22" name="Rectangle 7"/>
          <p:cNvSpPr/>
          <p:nvPr/>
        </p:nvSpPr>
        <p:spPr>
          <a:xfrm>
            <a:off x="2481975" y="1594300"/>
            <a:ext cx="1905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23" name="Group 11"/>
          <p:cNvGrpSpPr/>
          <p:nvPr/>
        </p:nvGrpSpPr>
        <p:grpSpPr>
          <a:xfrm>
            <a:off x="3461666" y="1695901"/>
            <a:ext cx="1060445" cy="1104954"/>
            <a:chOff x="4204495" y="1809751"/>
            <a:chExt cx="1096958" cy="1143000"/>
          </a:xfrm>
        </p:grpSpPr>
        <p:sp>
          <p:nvSpPr>
            <p:cNvPr id="24" name="Trapezoid 9"/>
            <p:cNvSpPr/>
            <p:nvPr/>
          </p:nvSpPr>
          <p:spPr>
            <a:xfrm rot="5400000">
              <a:off x="4658521" y="2310604"/>
              <a:ext cx="1143000" cy="141293"/>
            </a:xfrm>
            <a:prstGeom prst="trapezoid">
              <a:avLst>
                <a:gd name="adj" fmla="val 101544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25" name="Isosceles Triangle 8"/>
            <p:cNvSpPr/>
            <p:nvPr/>
          </p:nvSpPr>
          <p:spPr>
            <a:xfrm rot="16200000">
              <a:off x="4321174" y="1832771"/>
              <a:ext cx="863600" cy="1096958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bIns="182880" rtlCol="0" anchor="ctr"/>
            <a:lstStyle/>
            <a:p>
              <a:pPr algn="ctr"/>
              <a:r>
                <a:rPr lang="ar-SA" sz="2400" b="1" dirty="0">
                  <a:latin typeface="微软雅黑" panose="020B0503020204020204" charset="-122"/>
                </a:rPr>
                <a:t>02</a:t>
              </a:r>
              <a:endParaRPr lang="en-US" b="1" dirty="0">
                <a:latin typeface="微软雅黑" panose="020B0503020204020204" charset="-122"/>
              </a:endParaRPr>
            </a:p>
          </p:txBody>
        </p:sp>
      </p:grpSp>
      <p:cxnSp>
        <p:nvCxnSpPr>
          <p:cNvPr id="26" name="Straight Connector 13"/>
          <p:cNvCxnSpPr/>
          <p:nvPr/>
        </p:nvCxnSpPr>
        <p:spPr>
          <a:xfrm>
            <a:off x="2706010" y="3645627"/>
            <a:ext cx="1447800" cy="1588"/>
          </a:xfrm>
          <a:prstGeom prst="line">
            <a:avLst/>
          </a:prstGeom>
          <a:ln w="38100" cap="rnd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14"/>
          <p:cNvSpPr txBox="1"/>
          <p:nvPr/>
        </p:nvSpPr>
        <p:spPr>
          <a:xfrm>
            <a:off x="2542935" y="2519851"/>
            <a:ext cx="1783080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2"/>
              </a:solidFill>
              <a:latin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br>
              <a:rPr lang="en-US" sz="1000" dirty="0">
                <a:latin typeface="微软雅黑" panose="020B0503020204020204" charset="-122"/>
              </a:rPr>
            </a:br>
            <a:endParaRPr lang="en-US" sz="1000" dirty="0">
              <a:latin typeface="微软雅黑" panose="020B0503020204020204" charset="-122"/>
            </a:endParaRPr>
          </a:p>
        </p:txBody>
      </p:sp>
      <p:sp>
        <p:nvSpPr>
          <p:cNvPr id="28" name="Freeform 206"/>
          <p:cNvSpPr>
            <a:spLocks noEditPoints="1"/>
          </p:cNvSpPr>
          <p:nvPr/>
        </p:nvSpPr>
        <p:spPr bwMode="auto">
          <a:xfrm>
            <a:off x="3236921" y="3793880"/>
            <a:ext cx="395111" cy="395111"/>
          </a:xfrm>
          <a:custGeom>
            <a:avLst/>
            <a:gdLst/>
            <a:ahLst/>
            <a:cxnLst>
              <a:cxn ang="0">
                <a:pos x="249" y="215"/>
              </a:cxn>
              <a:cxn ang="0">
                <a:pos x="256" y="232"/>
              </a:cxn>
              <a:cxn ang="0">
                <a:pos x="232" y="256"/>
              </a:cxn>
              <a:cxn ang="0">
                <a:pos x="215" y="249"/>
              </a:cxn>
              <a:cxn ang="0">
                <a:pos x="145" y="179"/>
              </a:cxn>
              <a:cxn ang="0">
                <a:pos x="96" y="192"/>
              </a:cxn>
              <a:cxn ang="0">
                <a:pos x="0" y="96"/>
              </a:cxn>
              <a:cxn ang="0">
                <a:pos x="96" y="0"/>
              </a:cxn>
              <a:cxn ang="0">
                <a:pos x="192" y="96"/>
              </a:cxn>
              <a:cxn ang="0">
                <a:pos x="179" y="145"/>
              </a:cxn>
              <a:cxn ang="0">
                <a:pos x="249" y="215"/>
              </a:cxn>
              <a:cxn ang="0">
                <a:pos x="96" y="24"/>
              </a:cxn>
              <a:cxn ang="0">
                <a:pos x="24" y="96"/>
              </a:cxn>
              <a:cxn ang="0">
                <a:pos x="96" y="168"/>
              </a:cxn>
              <a:cxn ang="0">
                <a:pos x="168" y="96"/>
              </a:cxn>
              <a:cxn ang="0">
                <a:pos x="96" y="24"/>
              </a:cxn>
            </a:cxnLst>
            <a:rect l="0" t="0" r="r" b="b"/>
            <a:pathLst>
              <a:path w="256" h="256">
                <a:moveTo>
                  <a:pt x="249" y="215"/>
                </a:moveTo>
                <a:cubicBezTo>
                  <a:pt x="253" y="219"/>
                  <a:pt x="256" y="225"/>
                  <a:pt x="256" y="232"/>
                </a:cubicBezTo>
                <a:cubicBezTo>
                  <a:pt x="256" y="245"/>
                  <a:pt x="245" y="256"/>
                  <a:pt x="232" y="256"/>
                </a:cubicBezTo>
                <a:cubicBezTo>
                  <a:pt x="225" y="256"/>
                  <a:pt x="219" y="253"/>
                  <a:pt x="215" y="249"/>
                </a:cubicBezTo>
                <a:cubicBezTo>
                  <a:pt x="145" y="179"/>
                  <a:pt x="145" y="179"/>
                  <a:pt x="145" y="179"/>
                </a:cubicBezTo>
                <a:cubicBezTo>
                  <a:pt x="130" y="187"/>
                  <a:pt x="114" y="192"/>
                  <a:pt x="96" y="192"/>
                </a:cubicBezTo>
                <a:cubicBezTo>
                  <a:pt x="43" y="192"/>
                  <a:pt x="0" y="149"/>
                  <a:pt x="0" y="96"/>
                </a:cubicBezTo>
                <a:cubicBezTo>
                  <a:pt x="0" y="43"/>
                  <a:pt x="43" y="0"/>
                  <a:pt x="96" y="0"/>
                </a:cubicBezTo>
                <a:cubicBezTo>
                  <a:pt x="149" y="0"/>
                  <a:pt x="192" y="43"/>
                  <a:pt x="192" y="96"/>
                </a:cubicBezTo>
                <a:cubicBezTo>
                  <a:pt x="192" y="114"/>
                  <a:pt x="187" y="130"/>
                  <a:pt x="179" y="145"/>
                </a:cubicBezTo>
                <a:lnTo>
                  <a:pt x="249" y="215"/>
                </a:lnTo>
                <a:close/>
                <a:moveTo>
                  <a:pt x="96" y="24"/>
                </a:moveTo>
                <a:cubicBezTo>
                  <a:pt x="56" y="24"/>
                  <a:pt x="24" y="56"/>
                  <a:pt x="24" y="96"/>
                </a:cubicBezTo>
                <a:cubicBezTo>
                  <a:pt x="24" y="136"/>
                  <a:pt x="56" y="168"/>
                  <a:pt x="96" y="168"/>
                </a:cubicBezTo>
                <a:cubicBezTo>
                  <a:pt x="136" y="168"/>
                  <a:pt x="168" y="136"/>
                  <a:pt x="168" y="96"/>
                </a:cubicBezTo>
                <a:cubicBezTo>
                  <a:pt x="168" y="56"/>
                  <a:pt x="136" y="24"/>
                  <a:pt x="96" y="24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29" name="Rectangle 37"/>
          <p:cNvSpPr/>
          <p:nvPr/>
        </p:nvSpPr>
        <p:spPr>
          <a:xfrm>
            <a:off x="4619508" y="1594300"/>
            <a:ext cx="1905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30" name="Group 38"/>
          <p:cNvGrpSpPr/>
          <p:nvPr/>
        </p:nvGrpSpPr>
        <p:grpSpPr>
          <a:xfrm>
            <a:off x="5601580" y="1695901"/>
            <a:ext cx="1060445" cy="1104954"/>
            <a:chOff x="4204494" y="1809751"/>
            <a:chExt cx="1096958" cy="1143000"/>
          </a:xfrm>
        </p:grpSpPr>
        <p:sp>
          <p:nvSpPr>
            <p:cNvPr id="31" name="Trapezoid 42"/>
            <p:cNvSpPr/>
            <p:nvPr/>
          </p:nvSpPr>
          <p:spPr>
            <a:xfrm rot="5400000">
              <a:off x="4658521" y="2310604"/>
              <a:ext cx="1143000" cy="141293"/>
            </a:xfrm>
            <a:prstGeom prst="trapezoid">
              <a:avLst>
                <a:gd name="adj" fmla="val 101544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2" name="Isosceles Triangle 43"/>
            <p:cNvSpPr/>
            <p:nvPr/>
          </p:nvSpPr>
          <p:spPr>
            <a:xfrm rot="16200000">
              <a:off x="4321173" y="1832771"/>
              <a:ext cx="863600" cy="1096958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bIns="182880" rtlCol="0" anchor="ctr"/>
            <a:lstStyle/>
            <a:p>
              <a:pPr algn="ctr"/>
              <a:r>
                <a:rPr lang="ar-SA" sz="2400" b="1" dirty="0">
                  <a:latin typeface="微软雅黑" panose="020B0503020204020204" charset="-122"/>
                </a:rPr>
                <a:t>03</a:t>
              </a:r>
              <a:endParaRPr lang="en-US" b="1" dirty="0">
                <a:latin typeface="微软雅黑" panose="020B0503020204020204" charset="-122"/>
              </a:endParaRPr>
            </a:p>
          </p:txBody>
        </p:sp>
      </p:grpSp>
      <p:cxnSp>
        <p:nvCxnSpPr>
          <p:cNvPr id="33" name="Straight Connector 39"/>
          <p:cNvCxnSpPr/>
          <p:nvPr/>
        </p:nvCxnSpPr>
        <p:spPr>
          <a:xfrm>
            <a:off x="4843543" y="3645627"/>
            <a:ext cx="1447800" cy="1588"/>
          </a:xfrm>
          <a:prstGeom prst="line">
            <a:avLst/>
          </a:prstGeom>
          <a:ln w="38100" cap="rnd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40"/>
          <p:cNvSpPr txBox="1"/>
          <p:nvPr/>
        </p:nvSpPr>
        <p:spPr>
          <a:xfrm>
            <a:off x="4680468" y="2519851"/>
            <a:ext cx="1783080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3"/>
              </a:solidFill>
              <a:latin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br>
              <a:rPr lang="en-US" sz="1000" dirty="0">
                <a:latin typeface="微软雅黑" panose="020B0503020204020204" charset="-122"/>
              </a:rPr>
            </a:br>
            <a:r>
              <a:rPr lang="en-US" sz="1000" dirty="0">
                <a:latin typeface="微软雅黑" panose="020B0503020204020204" charset="-122"/>
              </a:rPr>
              <a:t> </a:t>
            </a:r>
          </a:p>
        </p:txBody>
      </p:sp>
      <p:sp>
        <p:nvSpPr>
          <p:cNvPr id="35" name="Freeform 170"/>
          <p:cNvSpPr>
            <a:spLocks noEditPoints="1"/>
          </p:cNvSpPr>
          <p:nvPr/>
        </p:nvSpPr>
        <p:spPr bwMode="auto">
          <a:xfrm>
            <a:off x="5359224" y="3811582"/>
            <a:ext cx="425568" cy="359706"/>
          </a:xfrm>
          <a:custGeom>
            <a:avLst/>
            <a:gdLst/>
            <a:ahLst/>
            <a:cxnLst>
              <a:cxn ang="0">
                <a:pos x="244" y="216"/>
              </a:cxn>
              <a:cxn ang="0">
                <a:pos x="12" y="216"/>
              </a:cxn>
              <a:cxn ang="0">
                <a:pos x="0" y="204"/>
              </a:cxn>
              <a:cxn ang="0">
                <a:pos x="0" y="12"/>
              </a:cxn>
              <a:cxn ang="0">
                <a:pos x="12" y="0"/>
              </a:cxn>
              <a:cxn ang="0">
                <a:pos x="24" y="12"/>
              </a:cxn>
              <a:cxn ang="0">
                <a:pos x="24" y="164"/>
              </a:cxn>
              <a:cxn ang="0">
                <a:pos x="24" y="192"/>
              </a:cxn>
              <a:cxn ang="0">
                <a:pos x="244" y="192"/>
              </a:cxn>
              <a:cxn ang="0">
                <a:pos x="256" y="204"/>
              </a:cxn>
              <a:cxn ang="0">
                <a:pos x="244" y="216"/>
              </a:cxn>
              <a:cxn ang="0">
                <a:pos x="216" y="180"/>
              </a:cxn>
              <a:cxn ang="0">
                <a:pos x="192" y="180"/>
              </a:cxn>
              <a:cxn ang="0">
                <a:pos x="180" y="168"/>
              </a:cxn>
              <a:cxn ang="0">
                <a:pos x="180" y="84"/>
              </a:cxn>
              <a:cxn ang="0">
                <a:pos x="192" y="72"/>
              </a:cxn>
              <a:cxn ang="0">
                <a:pos x="216" y="72"/>
              </a:cxn>
              <a:cxn ang="0">
                <a:pos x="228" y="84"/>
              </a:cxn>
              <a:cxn ang="0">
                <a:pos x="228" y="168"/>
              </a:cxn>
              <a:cxn ang="0">
                <a:pos x="216" y="180"/>
              </a:cxn>
              <a:cxn ang="0">
                <a:pos x="148" y="180"/>
              </a:cxn>
              <a:cxn ang="0">
                <a:pos x="124" y="180"/>
              </a:cxn>
              <a:cxn ang="0">
                <a:pos x="112" y="168"/>
              </a:cxn>
              <a:cxn ang="0">
                <a:pos x="112" y="36"/>
              </a:cxn>
              <a:cxn ang="0">
                <a:pos x="124" y="24"/>
              </a:cxn>
              <a:cxn ang="0">
                <a:pos x="148" y="24"/>
              </a:cxn>
              <a:cxn ang="0">
                <a:pos x="160" y="36"/>
              </a:cxn>
              <a:cxn ang="0">
                <a:pos x="160" y="168"/>
              </a:cxn>
              <a:cxn ang="0">
                <a:pos x="148" y="180"/>
              </a:cxn>
              <a:cxn ang="0">
                <a:pos x="80" y="180"/>
              </a:cxn>
              <a:cxn ang="0">
                <a:pos x="56" y="180"/>
              </a:cxn>
              <a:cxn ang="0">
                <a:pos x="44" y="168"/>
              </a:cxn>
              <a:cxn ang="0">
                <a:pos x="44" y="144"/>
              </a:cxn>
              <a:cxn ang="0">
                <a:pos x="56" y="132"/>
              </a:cxn>
              <a:cxn ang="0">
                <a:pos x="80" y="132"/>
              </a:cxn>
              <a:cxn ang="0">
                <a:pos x="92" y="144"/>
              </a:cxn>
              <a:cxn ang="0">
                <a:pos x="92" y="168"/>
              </a:cxn>
              <a:cxn ang="0">
                <a:pos x="80" y="180"/>
              </a:cxn>
            </a:cxnLst>
            <a:rect l="0" t="0" r="r" b="b"/>
            <a:pathLst>
              <a:path w="256" h="216">
                <a:moveTo>
                  <a:pt x="244" y="216"/>
                </a:moveTo>
                <a:cubicBezTo>
                  <a:pt x="12" y="216"/>
                  <a:pt x="12" y="216"/>
                  <a:pt x="12" y="216"/>
                </a:cubicBezTo>
                <a:cubicBezTo>
                  <a:pt x="5" y="216"/>
                  <a:pt x="0" y="211"/>
                  <a:pt x="0" y="20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9" y="0"/>
                  <a:pt x="24" y="5"/>
                  <a:pt x="24" y="12"/>
                </a:cubicBezTo>
                <a:cubicBezTo>
                  <a:pt x="24" y="164"/>
                  <a:pt x="24" y="164"/>
                  <a:pt x="24" y="164"/>
                </a:cubicBezTo>
                <a:cubicBezTo>
                  <a:pt x="24" y="192"/>
                  <a:pt x="24" y="192"/>
                  <a:pt x="24" y="192"/>
                </a:cubicBezTo>
                <a:cubicBezTo>
                  <a:pt x="244" y="192"/>
                  <a:pt x="244" y="192"/>
                  <a:pt x="244" y="192"/>
                </a:cubicBezTo>
                <a:cubicBezTo>
                  <a:pt x="251" y="192"/>
                  <a:pt x="256" y="197"/>
                  <a:pt x="256" y="204"/>
                </a:cubicBezTo>
                <a:cubicBezTo>
                  <a:pt x="256" y="211"/>
                  <a:pt x="251" y="216"/>
                  <a:pt x="244" y="216"/>
                </a:cubicBezTo>
                <a:moveTo>
                  <a:pt x="216" y="180"/>
                </a:moveTo>
                <a:cubicBezTo>
                  <a:pt x="192" y="180"/>
                  <a:pt x="192" y="180"/>
                  <a:pt x="192" y="180"/>
                </a:cubicBezTo>
                <a:cubicBezTo>
                  <a:pt x="185" y="180"/>
                  <a:pt x="180" y="175"/>
                  <a:pt x="180" y="168"/>
                </a:cubicBezTo>
                <a:cubicBezTo>
                  <a:pt x="180" y="84"/>
                  <a:pt x="180" y="84"/>
                  <a:pt x="180" y="84"/>
                </a:cubicBezTo>
                <a:cubicBezTo>
                  <a:pt x="180" y="77"/>
                  <a:pt x="185" y="72"/>
                  <a:pt x="192" y="72"/>
                </a:cubicBezTo>
                <a:cubicBezTo>
                  <a:pt x="216" y="72"/>
                  <a:pt x="216" y="72"/>
                  <a:pt x="216" y="72"/>
                </a:cubicBezTo>
                <a:cubicBezTo>
                  <a:pt x="223" y="72"/>
                  <a:pt x="228" y="77"/>
                  <a:pt x="228" y="84"/>
                </a:cubicBezTo>
                <a:cubicBezTo>
                  <a:pt x="228" y="168"/>
                  <a:pt x="228" y="168"/>
                  <a:pt x="228" y="168"/>
                </a:cubicBezTo>
                <a:cubicBezTo>
                  <a:pt x="228" y="175"/>
                  <a:pt x="223" y="180"/>
                  <a:pt x="216" y="180"/>
                </a:cubicBezTo>
                <a:moveTo>
                  <a:pt x="148" y="180"/>
                </a:moveTo>
                <a:cubicBezTo>
                  <a:pt x="124" y="180"/>
                  <a:pt x="124" y="180"/>
                  <a:pt x="124" y="180"/>
                </a:cubicBezTo>
                <a:cubicBezTo>
                  <a:pt x="117" y="180"/>
                  <a:pt x="112" y="175"/>
                  <a:pt x="112" y="168"/>
                </a:cubicBezTo>
                <a:cubicBezTo>
                  <a:pt x="112" y="36"/>
                  <a:pt x="112" y="36"/>
                  <a:pt x="112" y="36"/>
                </a:cubicBezTo>
                <a:cubicBezTo>
                  <a:pt x="112" y="29"/>
                  <a:pt x="117" y="24"/>
                  <a:pt x="124" y="24"/>
                </a:cubicBezTo>
                <a:cubicBezTo>
                  <a:pt x="148" y="24"/>
                  <a:pt x="148" y="24"/>
                  <a:pt x="148" y="24"/>
                </a:cubicBezTo>
                <a:cubicBezTo>
                  <a:pt x="155" y="24"/>
                  <a:pt x="160" y="29"/>
                  <a:pt x="160" y="36"/>
                </a:cubicBezTo>
                <a:cubicBezTo>
                  <a:pt x="160" y="168"/>
                  <a:pt x="160" y="168"/>
                  <a:pt x="160" y="168"/>
                </a:cubicBezTo>
                <a:cubicBezTo>
                  <a:pt x="160" y="175"/>
                  <a:pt x="155" y="180"/>
                  <a:pt x="148" y="180"/>
                </a:cubicBezTo>
                <a:moveTo>
                  <a:pt x="80" y="180"/>
                </a:moveTo>
                <a:cubicBezTo>
                  <a:pt x="56" y="180"/>
                  <a:pt x="56" y="180"/>
                  <a:pt x="56" y="180"/>
                </a:cubicBezTo>
                <a:cubicBezTo>
                  <a:pt x="49" y="180"/>
                  <a:pt x="44" y="175"/>
                  <a:pt x="44" y="168"/>
                </a:cubicBezTo>
                <a:cubicBezTo>
                  <a:pt x="44" y="144"/>
                  <a:pt x="44" y="144"/>
                  <a:pt x="44" y="144"/>
                </a:cubicBezTo>
                <a:cubicBezTo>
                  <a:pt x="44" y="137"/>
                  <a:pt x="49" y="132"/>
                  <a:pt x="56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7" y="132"/>
                  <a:pt x="92" y="137"/>
                  <a:pt x="92" y="144"/>
                </a:cubicBezTo>
                <a:cubicBezTo>
                  <a:pt x="92" y="168"/>
                  <a:pt x="92" y="168"/>
                  <a:pt x="92" y="168"/>
                </a:cubicBezTo>
                <a:cubicBezTo>
                  <a:pt x="92" y="175"/>
                  <a:pt x="87" y="180"/>
                  <a:pt x="80" y="180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36" name="Rectangle 29"/>
          <p:cNvSpPr/>
          <p:nvPr/>
        </p:nvSpPr>
        <p:spPr>
          <a:xfrm>
            <a:off x="6759422" y="1594300"/>
            <a:ext cx="1905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37" name="Group 30"/>
          <p:cNvGrpSpPr/>
          <p:nvPr/>
        </p:nvGrpSpPr>
        <p:grpSpPr>
          <a:xfrm>
            <a:off x="7741493" y="1695901"/>
            <a:ext cx="1060445" cy="1104954"/>
            <a:chOff x="4204494" y="1809751"/>
            <a:chExt cx="1096958" cy="1143000"/>
          </a:xfrm>
        </p:grpSpPr>
        <p:sp>
          <p:nvSpPr>
            <p:cNvPr id="38" name="Trapezoid 34"/>
            <p:cNvSpPr/>
            <p:nvPr/>
          </p:nvSpPr>
          <p:spPr>
            <a:xfrm rot="5400000">
              <a:off x="4658521" y="2310604"/>
              <a:ext cx="1143000" cy="141293"/>
            </a:xfrm>
            <a:prstGeom prst="trapezoid">
              <a:avLst>
                <a:gd name="adj" fmla="val 10154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charset="-122"/>
              </a:endParaRPr>
            </a:p>
          </p:txBody>
        </p:sp>
        <p:sp>
          <p:nvSpPr>
            <p:cNvPr id="39" name="Isosceles Triangle 35"/>
            <p:cNvSpPr/>
            <p:nvPr/>
          </p:nvSpPr>
          <p:spPr>
            <a:xfrm rot="16200000">
              <a:off x="4321173" y="1832771"/>
              <a:ext cx="863600" cy="1096958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wrap="none" bIns="182880" rtlCol="0" anchor="ctr"/>
            <a:lstStyle/>
            <a:p>
              <a:pPr algn="ctr"/>
              <a:r>
                <a:rPr lang="ar-SA" sz="2400" b="1" dirty="0">
                  <a:latin typeface="微软雅黑" panose="020B0503020204020204" charset="-122"/>
                </a:rPr>
                <a:t>04</a:t>
              </a:r>
              <a:endParaRPr lang="en-US" b="1" dirty="0">
                <a:latin typeface="微软雅黑" panose="020B0503020204020204" charset="-122"/>
              </a:endParaRPr>
            </a:p>
          </p:txBody>
        </p:sp>
      </p:grpSp>
      <p:cxnSp>
        <p:nvCxnSpPr>
          <p:cNvPr id="40" name="Straight Connector 31"/>
          <p:cNvCxnSpPr/>
          <p:nvPr/>
        </p:nvCxnSpPr>
        <p:spPr>
          <a:xfrm>
            <a:off x="6983457" y="3645627"/>
            <a:ext cx="1447800" cy="1588"/>
          </a:xfrm>
          <a:prstGeom prst="line">
            <a:avLst/>
          </a:prstGeom>
          <a:ln w="38100" cap="rnd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32"/>
          <p:cNvSpPr txBox="1"/>
          <p:nvPr/>
        </p:nvSpPr>
        <p:spPr>
          <a:xfrm>
            <a:off x="6820382" y="2519851"/>
            <a:ext cx="1783080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4"/>
              </a:solidFill>
              <a:latin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endParaRPr lang="en-US" altLang="zh-CN" sz="1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 defTabSz="1218565">
              <a:spcBef>
                <a:spcPct val="20000"/>
              </a:spcBef>
              <a:defRPr/>
            </a:pPr>
            <a:r>
              <a:rPr lang="zh-CN" altLang="en-US" sz="1000" dirty="0">
                <a:latin typeface="微软雅黑" panose="020B0503020204020204" charset="-122"/>
                <a:ea typeface="微软雅黑" panose="020B0503020204020204" charset="-122"/>
              </a:rPr>
              <a:t>单击此处可编辑内容</a:t>
            </a:r>
            <a:br>
              <a:rPr lang="en-US" sz="1000" dirty="0">
                <a:latin typeface="微软雅黑" panose="020B0503020204020204" charset="-122"/>
              </a:rPr>
            </a:br>
            <a:r>
              <a:rPr lang="en-US" sz="1000" dirty="0">
                <a:latin typeface="微软雅黑" panose="020B0503020204020204" charset="-122"/>
              </a:rPr>
              <a:t>,</a:t>
            </a:r>
          </a:p>
        </p:txBody>
      </p:sp>
      <p:sp>
        <p:nvSpPr>
          <p:cNvPr id="42" name="Freeform 45"/>
          <p:cNvSpPr>
            <a:spLocks noEditPoints="1"/>
          </p:cNvSpPr>
          <p:nvPr/>
        </p:nvSpPr>
        <p:spPr bwMode="auto">
          <a:xfrm>
            <a:off x="7521468" y="3785030"/>
            <a:ext cx="380908" cy="412810"/>
          </a:xfrm>
          <a:custGeom>
            <a:avLst/>
            <a:gdLst/>
            <a:ahLst/>
            <a:cxnLst>
              <a:cxn ang="0">
                <a:pos x="783" y="812"/>
              </a:cxn>
              <a:cxn ang="0">
                <a:pos x="684" y="703"/>
              </a:cxn>
              <a:cxn ang="0">
                <a:pos x="698" y="592"/>
              </a:cxn>
              <a:cxn ang="0">
                <a:pos x="674" y="483"/>
              </a:cxn>
              <a:cxn ang="0">
                <a:pos x="617" y="387"/>
              </a:cxn>
              <a:cxn ang="0">
                <a:pos x="532" y="315"/>
              </a:cxn>
              <a:cxn ang="0">
                <a:pos x="428" y="275"/>
              </a:cxn>
              <a:cxn ang="0">
                <a:pos x="316" y="270"/>
              </a:cxn>
              <a:cxn ang="0">
                <a:pos x="209" y="303"/>
              </a:cxn>
              <a:cxn ang="0">
                <a:pos x="119" y="367"/>
              </a:cxn>
              <a:cxn ang="0">
                <a:pos x="54" y="458"/>
              </a:cxn>
              <a:cxn ang="0">
                <a:pos x="22" y="565"/>
              </a:cxn>
              <a:cxn ang="0">
                <a:pos x="27" y="677"/>
              </a:cxn>
              <a:cxn ang="0">
                <a:pos x="68" y="781"/>
              </a:cxn>
              <a:cxn ang="0">
                <a:pos x="140" y="866"/>
              </a:cxn>
              <a:cxn ang="0">
                <a:pos x="236" y="923"/>
              </a:cxn>
              <a:cxn ang="0">
                <a:pos x="345" y="945"/>
              </a:cxn>
              <a:cxn ang="0">
                <a:pos x="456" y="931"/>
              </a:cxn>
              <a:cxn ang="0">
                <a:pos x="556" y="882"/>
              </a:cxn>
              <a:cxn ang="0">
                <a:pos x="605" y="817"/>
              </a:cxn>
              <a:cxn ang="0">
                <a:pos x="769" y="943"/>
              </a:cxn>
              <a:cxn ang="0">
                <a:pos x="843" y="818"/>
              </a:cxn>
              <a:cxn ang="0">
                <a:pos x="456" y="618"/>
              </a:cxn>
              <a:cxn ang="0">
                <a:pos x="317" y="545"/>
              </a:cxn>
              <a:cxn ang="0">
                <a:pos x="381" y="630"/>
              </a:cxn>
              <a:cxn ang="0">
                <a:pos x="276" y="614"/>
              </a:cxn>
              <a:cxn ang="0">
                <a:pos x="407" y="700"/>
              </a:cxn>
              <a:cxn ang="0">
                <a:pos x="408" y="804"/>
              </a:cxn>
              <a:cxn ang="0">
                <a:pos x="307" y="409"/>
              </a:cxn>
              <a:cxn ang="0">
                <a:pos x="550" y="674"/>
              </a:cxn>
              <a:cxn ang="0">
                <a:pos x="576" y="689"/>
              </a:cxn>
              <a:cxn ang="0">
                <a:pos x="299" y="379"/>
              </a:cxn>
              <a:cxn ang="0">
                <a:pos x="415" y="833"/>
              </a:cxn>
              <a:cxn ang="0">
                <a:pos x="544" y="781"/>
              </a:cxn>
              <a:cxn ang="0">
                <a:pos x="109" y="670"/>
              </a:cxn>
              <a:cxn ang="0">
                <a:pos x="605" y="543"/>
              </a:cxn>
              <a:cxn ang="0">
                <a:pos x="839" y="900"/>
              </a:cxn>
              <a:cxn ang="0">
                <a:pos x="773" y="900"/>
              </a:cxn>
              <a:cxn ang="0">
                <a:pos x="807" y="842"/>
              </a:cxn>
              <a:cxn ang="0">
                <a:pos x="839" y="900"/>
              </a:cxn>
              <a:cxn ang="0">
                <a:pos x="543" y="226"/>
              </a:cxn>
              <a:cxn ang="0">
                <a:pos x="570" y="293"/>
              </a:cxn>
              <a:cxn ang="0">
                <a:pos x="620" y="312"/>
              </a:cxn>
              <a:cxn ang="0">
                <a:pos x="687" y="340"/>
              </a:cxn>
              <a:cxn ang="0">
                <a:pos x="736" y="318"/>
              </a:cxn>
              <a:cxn ang="0">
                <a:pos x="802" y="290"/>
              </a:cxn>
              <a:cxn ang="0">
                <a:pos x="821" y="240"/>
              </a:cxn>
              <a:cxn ang="0">
                <a:pos x="849" y="173"/>
              </a:cxn>
              <a:cxn ang="0">
                <a:pos x="827" y="124"/>
              </a:cxn>
              <a:cxn ang="0">
                <a:pos x="800" y="58"/>
              </a:cxn>
              <a:cxn ang="0">
                <a:pos x="749" y="39"/>
              </a:cxn>
              <a:cxn ang="0">
                <a:pos x="683" y="11"/>
              </a:cxn>
              <a:cxn ang="0">
                <a:pos x="634" y="33"/>
              </a:cxn>
              <a:cxn ang="0">
                <a:pos x="567" y="60"/>
              </a:cxn>
              <a:cxn ang="0">
                <a:pos x="548" y="111"/>
              </a:cxn>
              <a:cxn ang="0">
                <a:pos x="521" y="177"/>
              </a:cxn>
              <a:cxn ang="0">
                <a:pos x="685" y="93"/>
              </a:cxn>
              <a:cxn ang="0">
                <a:pos x="685" y="258"/>
              </a:cxn>
              <a:cxn ang="0">
                <a:pos x="685" y="93"/>
              </a:cxn>
              <a:cxn ang="0">
                <a:pos x="685" y="93"/>
              </a:cxn>
            </a:cxnLst>
            <a:rect l="0" t="0" r="r" b="b"/>
            <a:pathLst>
              <a:path w="889" h="965">
                <a:moveTo>
                  <a:pt x="843" y="818"/>
                </a:moveTo>
                <a:cubicBezTo>
                  <a:pt x="824" y="807"/>
                  <a:pt x="803" y="806"/>
                  <a:pt x="783" y="812"/>
                </a:cubicBezTo>
                <a:cubicBezTo>
                  <a:pt x="657" y="737"/>
                  <a:pt x="657" y="737"/>
                  <a:pt x="657" y="737"/>
                </a:cubicBezTo>
                <a:cubicBezTo>
                  <a:pt x="659" y="722"/>
                  <a:pt x="669" y="709"/>
                  <a:pt x="684" y="703"/>
                </a:cubicBezTo>
                <a:cubicBezTo>
                  <a:pt x="707" y="694"/>
                  <a:pt x="712" y="672"/>
                  <a:pt x="694" y="654"/>
                </a:cubicBezTo>
                <a:cubicBezTo>
                  <a:pt x="677" y="636"/>
                  <a:pt x="679" y="608"/>
                  <a:pt x="698" y="592"/>
                </a:cubicBezTo>
                <a:cubicBezTo>
                  <a:pt x="716" y="576"/>
                  <a:pt x="714" y="554"/>
                  <a:pt x="691" y="542"/>
                </a:cubicBezTo>
                <a:cubicBezTo>
                  <a:pt x="670" y="531"/>
                  <a:pt x="662" y="504"/>
                  <a:pt x="674" y="483"/>
                </a:cubicBezTo>
                <a:cubicBezTo>
                  <a:pt x="687" y="462"/>
                  <a:pt x="677" y="441"/>
                  <a:pt x="653" y="438"/>
                </a:cubicBezTo>
                <a:cubicBezTo>
                  <a:pt x="628" y="434"/>
                  <a:pt x="612" y="412"/>
                  <a:pt x="617" y="387"/>
                </a:cubicBezTo>
                <a:cubicBezTo>
                  <a:pt x="622" y="363"/>
                  <a:pt x="606" y="347"/>
                  <a:pt x="582" y="352"/>
                </a:cubicBezTo>
                <a:cubicBezTo>
                  <a:pt x="557" y="356"/>
                  <a:pt x="535" y="340"/>
                  <a:pt x="532" y="315"/>
                </a:cubicBezTo>
                <a:cubicBezTo>
                  <a:pt x="529" y="291"/>
                  <a:pt x="508" y="281"/>
                  <a:pt x="487" y="293"/>
                </a:cubicBezTo>
                <a:cubicBezTo>
                  <a:pt x="465" y="305"/>
                  <a:pt x="439" y="297"/>
                  <a:pt x="428" y="275"/>
                </a:cubicBezTo>
                <a:cubicBezTo>
                  <a:pt x="417" y="253"/>
                  <a:pt x="395" y="250"/>
                  <a:pt x="378" y="268"/>
                </a:cubicBezTo>
                <a:cubicBezTo>
                  <a:pt x="362" y="287"/>
                  <a:pt x="334" y="288"/>
                  <a:pt x="316" y="270"/>
                </a:cubicBezTo>
                <a:cubicBezTo>
                  <a:pt x="299" y="253"/>
                  <a:pt x="277" y="258"/>
                  <a:pt x="267" y="280"/>
                </a:cubicBezTo>
                <a:cubicBezTo>
                  <a:pt x="258" y="303"/>
                  <a:pt x="232" y="313"/>
                  <a:pt x="209" y="303"/>
                </a:cubicBezTo>
                <a:cubicBezTo>
                  <a:pt x="187" y="292"/>
                  <a:pt x="168" y="303"/>
                  <a:pt x="166" y="328"/>
                </a:cubicBezTo>
                <a:cubicBezTo>
                  <a:pt x="165" y="353"/>
                  <a:pt x="143" y="370"/>
                  <a:pt x="119" y="367"/>
                </a:cubicBezTo>
                <a:cubicBezTo>
                  <a:pt x="94" y="365"/>
                  <a:pt x="80" y="382"/>
                  <a:pt x="86" y="405"/>
                </a:cubicBezTo>
                <a:cubicBezTo>
                  <a:pt x="93" y="429"/>
                  <a:pt x="78" y="453"/>
                  <a:pt x="54" y="458"/>
                </a:cubicBezTo>
                <a:cubicBezTo>
                  <a:pt x="30" y="464"/>
                  <a:pt x="21" y="485"/>
                  <a:pt x="35" y="505"/>
                </a:cubicBezTo>
                <a:cubicBezTo>
                  <a:pt x="50" y="525"/>
                  <a:pt x="44" y="553"/>
                  <a:pt x="22" y="565"/>
                </a:cubicBezTo>
                <a:cubicBezTo>
                  <a:pt x="1" y="578"/>
                  <a:pt x="0" y="601"/>
                  <a:pt x="20" y="616"/>
                </a:cubicBezTo>
                <a:cubicBezTo>
                  <a:pt x="40" y="630"/>
                  <a:pt x="43" y="658"/>
                  <a:pt x="27" y="677"/>
                </a:cubicBezTo>
                <a:cubicBezTo>
                  <a:pt x="11" y="696"/>
                  <a:pt x="18" y="718"/>
                  <a:pt x="41" y="725"/>
                </a:cubicBezTo>
                <a:cubicBezTo>
                  <a:pt x="65" y="733"/>
                  <a:pt x="77" y="758"/>
                  <a:pt x="68" y="781"/>
                </a:cubicBezTo>
                <a:cubicBezTo>
                  <a:pt x="59" y="804"/>
                  <a:pt x="72" y="822"/>
                  <a:pt x="97" y="822"/>
                </a:cubicBezTo>
                <a:cubicBezTo>
                  <a:pt x="122" y="821"/>
                  <a:pt x="141" y="841"/>
                  <a:pt x="140" y="866"/>
                </a:cubicBezTo>
                <a:cubicBezTo>
                  <a:pt x="139" y="891"/>
                  <a:pt x="158" y="904"/>
                  <a:pt x="181" y="895"/>
                </a:cubicBezTo>
                <a:cubicBezTo>
                  <a:pt x="204" y="887"/>
                  <a:pt x="229" y="899"/>
                  <a:pt x="236" y="923"/>
                </a:cubicBezTo>
                <a:cubicBezTo>
                  <a:pt x="243" y="946"/>
                  <a:pt x="265" y="953"/>
                  <a:pt x="284" y="937"/>
                </a:cubicBezTo>
                <a:cubicBezTo>
                  <a:pt x="303" y="922"/>
                  <a:pt x="331" y="925"/>
                  <a:pt x="345" y="945"/>
                </a:cubicBezTo>
                <a:cubicBezTo>
                  <a:pt x="360" y="965"/>
                  <a:pt x="383" y="965"/>
                  <a:pt x="395" y="944"/>
                </a:cubicBezTo>
                <a:cubicBezTo>
                  <a:pt x="409" y="923"/>
                  <a:pt x="436" y="917"/>
                  <a:pt x="456" y="931"/>
                </a:cubicBezTo>
                <a:cubicBezTo>
                  <a:pt x="476" y="946"/>
                  <a:pt x="497" y="938"/>
                  <a:pt x="503" y="914"/>
                </a:cubicBezTo>
                <a:cubicBezTo>
                  <a:pt x="509" y="889"/>
                  <a:pt x="533" y="875"/>
                  <a:pt x="556" y="882"/>
                </a:cubicBezTo>
                <a:cubicBezTo>
                  <a:pt x="580" y="889"/>
                  <a:pt x="597" y="875"/>
                  <a:pt x="595" y="850"/>
                </a:cubicBezTo>
                <a:cubicBezTo>
                  <a:pt x="593" y="838"/>
                  <a:pt x="598" y="826"/>
                  <a:pt x="605" y="817"/>
                </a:cubicBezTo>
                <a:cubicBezTo>
                  <a:pt x="735" y="894"/>
                  <a:pt x="735" y="894"/>
                  <a:pt x="735" y="894"/>
                </a:cubicBezTo>
                <a:cubicBezTo>
                  <a:pt x="739" y="914"/>
                  <a:pt x="750" y="932"/>
                  <a:pt x="769" y="943"/>
                </a:cubicBezTo>
                <a:cubicBezTo>
                  <a:pt x="804" y="964"/>
                  <a:pt x="848" y="952"/>
                  <a:pt x="869" y="918"/>
                </a:cubicBezTo>
                <a:cubicBezTo>
                  <a:pt x="889" y="883"/>
                  <a:pt x="878" y="839"/>
                  <a:pt x="843" y="818"/>
                </a:cubicBezTo>
                <a:close/>
                <a:moveTo>
                  <a:pt x="550" y="674"/>
                </a:moveTo>
                <a:cubicBezTo>
                  <a:pt x="456" y="618"/>
                  <a:pt x="456" y="618"/>
                  <a:pt x="456" y="618"/>
                </a:cubicBezTo>
                <a:cubicBezTo>
                  <a:pt x="455" y="588"/>
                  <a:pt x="440" y="559"/>
                  <a:pt x="412" y="543"/>
                </a:cubicBezTo>
                <a:cubicBezTo>
                  <a:pt x="381" y="525"/>
                  <a:pt x="345" y="527"/>
                  <a:pt x="317" y="545"/>
                </a:cubicBezTo>
                <a:cubicBezTo>
                  <a:pt x="368" y="575"/>
                  <a:pt x="368" y="575"/>
                  <a:pt x="368" y="575"/>
                </a:cubicBezTo>
                <a:cubicBezTo>
                  <a:pt x="387" y="586"/>
                  <a:pt x="392" y="610"/>
                  <a:pt x="381" y="630"/>
                </a:cubicBezTo>
                <a:cubicBezTo>
                  <a:pt x="370" y="649"/>
                  <a:pt x="346" y="655"/>
                  <a:pt x="328" y="644"/>
                </a:cubicBezTo>
                <a:cubicBezTo>
                  <a:pt x="276" y="614"/>
                  <a:pt x="276" y="614"/>
                  <a:pt x="276" y="614"/>
                </a:cubicBezTo>
                <a:cubicBezTo>
                  <a:pt x="273" y="647"/>
                  <a:pt x="289" y="680"/>
                  <a:pt x="320" y="698"/>
                </a:cubicBezTo>
                <a:cubicBezTo>
                  <a:pt x="348" y="715"/>
                  <a:pt x="380" y="714"/>
                  <a:pt x="407" y="700"/>
                </a:cubicBezTo>
                <a:cubicBezTo>
                  <a:pt x="498" y="754"/>
                  <a:pt x="498" y="754"/>
                  <a:pt x="498" y="754"/>
                </a:cubicBezTo>
                <a:cubicBezTo>
                  <a:pt x="473" y="777"/>
                  <a:pt x="443" y="795"/>
                  <a:pt x="408" y="804"/>
                </a:cubicBezTo>
                <a:cubicBezTo>
                  <a:pt x="299" y="832"/>
                  <a:pt x="188" y="766"/>
                  <a:pt x="160" y="657"/>
                </a:cubicBezTo>
                <a:cubicBezTo>
                  <a:pt x="132" y="548"/>
                  <a:pt x="198" y="437"/>
                  <a:pt x="307" y="409"/>
                </a:cubicBezTo>
                <a:cubicBezTo>
                  <a:pt x="415" y="381"/>
                  <a:pt x="527" y="447"/>
                  <a:pt x="555" y="556"/>
                </a:cubicBezTo>
                <a:cubicBezTo>
                  <a:pt x="565" y="596"/>
                  <a:pt x="562" y="637"/>
                  <a:pt x="550" y="674"/>
                </a:cubicBezTo>
                <a:close/>
                <a:moveTo>
                  <a:pt x="595" y="700"/>
                </a:moveTo>
                <a:cubicBezTo>
                  <a:pt x="576" y="689"/>
                  <a:pt x="576" y="689"/>
                  <a:pt x="576" y="689"/>
                </a:cubicBezTo>
                <a:cubicBezTo>
                  <a:pt x="592" y="646"/>
                  <a:pt x="597" y="597"/>
                  <a:pt x="584" y="548"/>
                </a:cubicBezTo>
                <a:cubicBezTo>
                  <a:pt x="552" y="423"/>
                  <a:pt x="424" y="347"/>
                  <a:pt x="299" y="379"/>
                </a:cubicBezTo>
                <a:cubicBezTo>
                  <a:pt x="174" y="412"/>
                  <a:pt x="98" y="539"/>
                  <a:pt x="130" y="665"/>
                </a:cubicBezTo>
                <a:cubicBezTo>
                  <a:pt x="163" y="790"/>
                  <a:pt x="290" y="865"/>
                  <a:pt x="415" y="833"/>
                </a:cubicBezTo>
                <a:cubicBezTo>
                  <a:pt x="459" y="822"/>
                  <a:pt x="496" y="799"/>
                  <a:pt x="524" y="770"/>
                </a:cubicBezTo>
                <a:cubicBezTo>
                  <a:pt x="544" y="781"/>
                  <a:pt x="544" y="781"/>
                  <a:pt x="544" y="781"/>
                </a:cubicBezTo>
                <a:cubicBezTo>
                  <a:pt x="512" y="815"/>
                  <a:pt x="470" y="841"/>
                  <a:pt x="421" y="854"/>
                </a:cubicBezTo>
                <a:cubicBezTo>
                  <a:pt x="284" y="889"/>
                  <a:pt x="145" y="807"/>
                  <a:pt x="109" y="670"/>
                </a:cubicBezTo>
                <a:cubicBezTo>
                  <a:pt x="74" y="533"/>
                  <a:pt x="157" y="394"/>
                  <a:pt x="294" y="359"/>
                </a:cubicBezTo>
                <a:cubicBezTo>
                  <a:pt x="430" y="323"/>
                  <a:pt x="570" y="406"/>
                  <a:pt x="605" y="543"/>
                </a:cubicBezTo>
                <a:cubicBezTo>
                  <a:pt x="619" y="597"/>
                  <a:pt x="614" y="652"/>
                  <a:pt x="595" y="700"/>
                </a:cubicBezTo>
                <a:close/>
                <a:moveTo>
                  <a:pt x="839" y="900"/>
                </a:moveTo>
                <a:cubicBezTo>
                  <a:pt x="806" y="919"/>
                  <a:pt x="806" y="919"/>
                  <a:pt x="806" y="919"/>
                </a:cubicBezTo>
                <a:cubicBezTo>
                  <a:pt x="773" y="900"/>
                  <a:pt x="773" y="900"/>
                  <a:pt x="773" y="900"/>
                </a:cubicBezTo>
                <a:cubicBezTo>
                  <a:pt x="773" y="861"/>
                  <a:pt x="773" y="861"/>
                  <a:pt x="773" y="861"/>
                </a:cubicBezTo>
                <a:cubicBezTo>
                  <a:pt x="807" y="842"/>
                  <a:pt x="807" y="842"/>
                  <a:pt x="807" y="842"/>
                </a:cubicBezTo>
                <a:cubicBezTo>
                  <a:pt x="840" y="862"/>
                  <a:pt x="840" y="862"/>
                  <a:pt x="840" y="862"/>
                </a:cubicBezTo>
                <a:lnTo>
                  <a:pt x="839" y="900"/>
                </a:lnTo>
                <a:close/>
                <a:moveTo>
                  <a:pt x="526" y="216"/>
                </a:moveTo>
                <a:cubicBezTo>
                  <a:pt x="543" y="226"/>
                  <a:pt x="543" y="226"/>
                  <a:pt x="543" y="226"/>
                </a:cubicBezTo>
                <a:cubicBezTo>
                  <a:pt x="557" y="235"/>
                  <a:pt x="569" y="256"/>
                  <a:pt x="569" y="273"/>
                </a:cubicBezTo>
                <a:cubicBezTo>
                  <a:pt x="570" y="293"/>
                  <a:pt x="570" y="293"/>
                  <a:pt x="570" y="293"/>
                </a:cubicBezTo>
                <a:cubicBezTo>
                  <a:pt x="571" y="309"/>
                  <a:pt x="585" y="320"/>
                  <a:pt x="601" y="316"/>
                </a:cubicBezTo>
                <a:cubicBezTo>
                  <a:pt x="620" y="312"/>
                  <a:pt x="620" y="312"/>
                  <a:pt x="620" y="312"/>
                </a:cubicBezTo>
                <a:cubicBezTo>
                  <a:pt x="637" y="308"/>
                  <a:pt x="660" y="315"/>
                  <a:pt x="672" y="326"/>
                </a:cubicBezTo>
                <a:cubicBezTo>
                  <a:pt x="687" y="340"/>
                  <a:pt x="687" y="340"/>
                  <a:pt x="687" y="340"/>
                </a:cubicBezTo>
                <a:cubicBezTo>
                  <a:pt x="699" y="351"/>
                  <a:pt x="716" y="349"/>
                  <a:pt x="725" y="335"/>
                </a:cubicBezTo>
                <a:cubicBezTo>
                  <a:pt x="736" y="318"/>
                  <a:pt x="736" y="318"/>
                  <a:pt x="736" y="318"/>
                </a:cubicBezTo>
                <a:cubicBezTo>
                  <a:pt x="745" y="304"/>
                  <a:pt x="766" y="291"/>
                  <a:pt x="782" y="291"/>
                </a:cubicBezTo>
                <a:cubicBezTo>
                  <a:pt x="802" y="290"/>
                  <a:pt x="802" y="290"/>
                  <a:pt x="802" y="290"/>
                </a:cubicBezTo>
                <a:cubicBezTo>
                  <a:pt x="819" y="290"/>
                  <a:pt x="830" y="276"/>
                  <a:pt x="826" y="259"/>
                </a:cubicBezTo>
                <a:cubicBezTo>
                  <a:pt x="821" y="240"/>
                  <a:pt x="821" y="240"/>
                  <a:pt x="821" y="240"/>
                </a:cubicBezTo>
                <a:cubicBezTo>
                  <a:pt x="818" y="224"/>
                  <a:pt x="824" y="200"/>
                  <a:pt x="835" y="188"/>
                </a:cubicBezTo>
                <a:cubicBezTo>
                  <a:pt x="849" y="173"/>
                  <a:pt x="849" y="173"/>
                  <a:pt x="849" y="173"/>
                </a:cubicBezTo>
                <a:cubicBezTo>
                  <a:pt x="860" y="161"/>
                  <a:pt x="858" y="144"/>
                  <a:pt x="844" y="135"/>
                </a:cubicBezTo>
                <a:cubicBezTo>
                  <a:pt x="827" y="124"/>
                  <a:pt x="827" y="124"/>
                  <a:pt x="827" y="124"/>
                </a:cubicBezTo>
                <a:cubicBezTo>
                  <a:pt x="813" y="115"/>
                  <a:pt x="801" y="95"/>
                  <a:pt x="800" y="78"/>
                </a:cubicBezTo>
                <a:cubicBezTo>
                  <a:pt x="800" y="58"/>
                  <a:pt x="800" y="58"/>
                  <a:pt x="800" y="58"/>
                </a:cubicBezTo>
                <a:cubicBezTo>
                  <a:pt x="799" y="41"/>
                  <a:pt x="785" y="31"/>
                  <a:pt x="769" y="34"/>
                </a:cubicBezTo>
                <a:cubicBezTo>
                  <a:pt x="749" y="39"/>
                  <a:pt x="749" y="39"/>
                  <a:pt x="749" y="39"/>
                </a:cubicBezTo>
                <a:cubicBezTo>
                  <a:pt x="733" y="42"/>
                  <a:pt x="710" y="36"/>
                  <a:pt x="698" y="25"/>
                </a:cubicBezTo>
                <a:cubicBezTo>
                  <a:pt x="683" y="11"/>
                  <a:pt x="683" y="11"/>
                  <a:pt x="683" y="11"/>
                </a:cubicBezTo>
                <a:cubicBezTo>
                  <a:pt x="671" y="0"/>
                  <a:pt x="653" y="2"/>
                  <a:pt x="645" y="16"/>
                </a:cubicBezTo>
                <a:cubicBezTo>
                  <a:pt x="634" y="33"/>
                  <a:pt x="634" y="33"/>
                  <a:pt x="634" y="33"/>
                </a:cubicBezTo>
                <a:cubicBezTo>
                  <a:pt x="625" y="47"/>
                  <a:pt x="604" y="59"/>
                  <a:pt x="587" y="60"/>
                </a:cubicBezTo>
                <a:cubicBezTo>
                  <a:pt x="567" y="60"/>
                  <a:pt x="567" y="60"/>
                  <a:pt x="567" y="60"/>
                </a:cubicBezTo>
                <a:cubicBezTo>
                  <a:pt x="551" y="61"/>
                  <a:pt x="540" y="75"/>
                  <a:pt x="544" y="91"/>
                </a:cubicBezTo>
                <a:cubicBezTo>
                  <a:pt x="548" y="111"/>
                  <a:pt x="548" y="111"/>
                  <a:pt x="548" y="111"/>
                </a:cubicBezTo>
                <a:cubicBezTo>
                  <a:pt x="552" y="127"/>
                  <a:pt x="546" y="150"/>
                  <a:pt x="534" y="163"/>
                </a:cubicBezTo>
                <a:cubicBezTo>
                  <a:pt x="521" y="177"/>
                  <a:pt x="521" y="177"/>
                  <a:pt x="521" y="177"/>
                </a:cubicBezTo>
                <a:cubicBezTo>
                  <a:pt x="509" y="189"/>
                  <a:pt x="512" y="207"/>
                  <a:pt x="526" y="216"/>
                </a:cubicBezTo>
                <a:close/>
                <a:moveTo>
                  <a:pt x="685" y="93"/>
                </a:moveTo>
                <a:cubicBezTo>
                  <a:pt x="730" y="93"/>
                  <a:pt x="767" y="130"/>
                  <a:pt x="767" y="175"/>
                </a:cubicBezTo>
                <a:cubicBezTo>
                  <a:pt x="767" y="221"/>
                  <a:pt x="730" y="258"/>
                  <a:pt x="685" y="258"/>
                </a:cubicBezTo>
                <a:cubicBezTo>
                  <a:pt x="639" y="258"/>
                  <a:pt x="603" y="221"/>
                  <a:pt x="603" y="175"/>
                </a:cubicBezTo>
                <a:cubicBezTo>
                  <a:pt x="603" y="130"/>
                  <a:pt x="639" y="93"/>
                  <a:pt x="685" y="93"/>
                </a:cubicBezTo>
                <a:close/>
                <a:moveTo>
                  <a:pt x="685" y="93"/>
                </a:moveTo>
                <a:cubicBezTo>
                  <a:pt x="685" y="93"/>
                  <a:pt x="685" y="93"/>
                  <a:pt x="685" y="93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983">
        <p:comb/>
      </p:transition>
    </mc:Choice>
    <mc:Fallback xmlns="">
      <p:transition advTm="98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20" grpId="0"/>
      <p:bldP spid="21" grpId="0" bldLvl="0" animBg="1"/>
      <p:bldP spid="22" grpId="0" bldLvl="0" animBg="1"/>
      <p:bldP spid="27" grpId="0"/>
      <p:bldP spid="28" grpId="0" bldLvl="0" animBg="1"/>
      <p:bldP spid="29" grpId="0" bldLvl="0" animBg="1"/>
      <p:bldP spid="34" grpId="0"/>
      <p:bldP spid="35" grpId="0" bldLvl="0" animBg="1"/>
      <p:bldP spid="36" grpId="0" bldLvl="0" animBg="1"/>
      <p:bldP spid="41" grpId="0"/>
      <p:bldP spid="42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工作成绩展示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Straight Connector 3"/>
          <p:cNvCxnSpPr/>
          <p:nvPr/>
        </p:nvCxnSpPr>
        <p:spPr>
          <a:xfrm>
            <a:off x="1057378" y="4108371"/>
            <a:ext cx="7074523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4"/>
          <p:cNvSpPr/>
          <p:nvPr/>
        </p:nvSpPr>
        <p:spPr>
          <a:xfrm>
            <a:off x="1057378" y="4214379"/>
            <a:ext cx="7074523" cy="210185"/>
          </a:xfrm>
          <a:prstGeom prst="rect">
            <a:avLst/>
          </a:prstGeom>
        </p:spPr>
        <p:txBody>
          <a:bodyPr vert="horz" wrap="square" lIns="0" tIns="0" rIns="0" bIns="0" anchor="ctr" anchorCtr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</a:p>
        </p:txBody>
      </p:sp>
      <p:grpSp>
        <p:nvGrpSpPr>
          <p:cNvPr id="10" name="Group 5"/>
          <p:cNvGrpSpPr/>
          <p:nvPr/>
        </p:nvGrpSpPr>
        <p:grpSpPr>
          <a:xfrm>
            <a:off x="1863273" y="1503783"/>
            <a:ext cx="993647" cy="631253"/>
            <a:chOff x="1189440" y="1593319"/>
            <a:chExt cx="2508689" cy="944361"/>
          </a:xfrm>
        </p:grpSpPr>
        <p:sp>
          <p:nvSpPr>
            <p:cNvPr id="11" name="TextBox 6"/>
            <p:cNvSpPr txBox="1"/>
            <p:nvPr/>
          </p:nvSpPr>
          <p:spPr>
            <a:xfrm>
              <a:off x="1453043" y="1593319"/>
              <a:ext cx="2244484" cy="27549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995" b="1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b="1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Rectangle 7"/>
            <p:cNvSpPr/>
            <p:nvPr/>
          </p:nvSpPr>
          <p:spPr>
            <a:xfrm>
              <a:off x="1189440" y="1908803"/>
              <a:ext cx="2508689" cy="628877"/>
            </a:xfrm>
            <a:prstGeom prst="rect">
              <a:avLst/>
            </a:prstGeom>
          </p:spPr>
          <p:txBody>
            <a:bodyPr vert="horz" wrap="square" lIns="0" tIns="0" rIns="0" bIns="0" anchor="ctr" anchorCtr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13" name="Group 8"/>
          <p:cNvGrpSpPr/>
          <p:nvPr/>
        </p:nvGrpSpPr>
        <p:grpSpPr>
          <a:xfrm>
            <a:off x="1863273" y="2529617"/>
            <a:ext cx="990948" cy="626128"/>
            <a:chOff x="1196252" y="1610882"/>
            <a:chExt cx="2501876" cy="936692"/>
          </a:xfrm>
        </p:grpSpPr>
        <p:sp>
          <p:nvSpPr>
            <p:cNvPr id="14" name="TextBox 9"/>
            <p:cNvSpPr txBox="1"/>
            <p:nvPr/>
          </p:nvSpPr>
          <p:spPr>
            <a:xfrm>
              <a:off x="1450298" y="1610882"/>
              <a:ext cx="2244484" cy="27549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995" b="1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b="1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Rectangle 10"/>
            <p:cNvSpPr/>
            <p:nvPr/>
          </p:nvSpPr>
          <p:spPr>
            <a:xfrm>
              <a:off x="1196252" y="1918697"/>
              <a:ext cx="2501876" cy="628877"/>
            </a:xfrm>
            <a:prstGeom prst="rect">
              <a:avLst/>
            </a:prstGeom>
          </p:spPr>
          <p:txBody>
            <a:bodyPr vert="horz" wrap="square" lIns="0" tIns="0" rIns="0" bIns="0" anchor="ctr" anchorCtr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817382" y="2080599"/>
            <a:ext cx="995070" cy="683478"/>
            <a:chOff x="189551" y="1654210"/>
            <a:chExt cx="1954057" cy="1022486"/>
          </a:xfrm>
        </p:grpSpPr>
        <p:sp>
          <p:nvSpPr>
            <p:cNvPr id="27" name="TextBox 26"/>
            <p:cNvSpPr txBox="1"/>
            <p:nvPr/>
          </p:nvSpPr>
          <p:spPr>
            <a:xfrm>
              <a:off x="189551" y="1654210"/>
              <a:ext cx="1745764" cy="275489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 b="1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b="1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14705" y="1890127"/>
              <a:ext cx="1828903" cy="786569"/>
            </a:xfrm>
            <a:prstGeom prst="rect">
              <a:avLst/>
            </a:prstGeom>
          </p:spPr>
          <p:txBody>
            <a:bodyPr vert="horz" wrap="square" lIns="0" tIns="0" rIns="0" bIns="0" anchor="ctr" anchorCtr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865528" y="3093959"/>
            <a:ext cx="946924" cy="670030"/>
            <a:chOff x="256449" y="1654211"/>
            <a:chExt cx="1859513" cy="1002367"/>
          </a:xfrm>
        </p:grpSpPr>
        <p:sp>
          <p:nvSpPr>
            <p:cNvPr id="16" name="TextBox 29"/>
            <p:cNvSpPr txBox="1"/>
            <p:nvPr/>
          </p:nvSpPr>
          <p:spPr>
            <a:xfrm>
              <a:off x="256449" y="1654211"/>
              <a:ext cx="1745765" cy="275489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Rectangle 30"/>
            <p:cNvSpPr/>
            <p:nvPr/>
          </p:nvSpPr>
          <p:spPr>
            <a:xfrm>
              <a:off x="314707" y="1870009"/>
              <a:ext cx="1801255" cy="786569"/>
            </a:xfrm>
            <a:prstGeom prst="rect">
              <a:avLst/>
            </a:prstGeom>
          </p:spPr>
          <p:txBody>
            <a:bodyPr vert="horz" wrap="square" lIns="0" tIns="0" rIns="0" bIns="0" anchor="ctr" anchorCtr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sp>
        <p:nvSpPr>
          <p:cNvPr id="64" name="Freeform 63"/>
          <p:cNvSpPr>
            <a:spLocks noEditPoints="1"/>
          </p:cNvSpPr>
          <p:nvPr/>
        </p:nvSpPr>
        <p:spPr bwMode="auto">
          <a:xfrm>
            <a:off x="7714003" y="1532088"/>
            <a:ext cx="357995" cy="365996"/>
          </a:xfrm>
          <a:custGeom>
            <a:avLst/>
            <a:gdLst>
              <a:gd name="T0" fmla="*/ 203 w 360"/>
              <a:gd name="T1" fmla="*/ 271 h 368"/>
              <a:gd name="T2" fmla="*/ 261 w 360"/>
              <a:gd name="T3" fmla="*/ 202 h 368"/>
              <a:gd name="T4" fmla="*/ 360 w 360"/>
              <a:gd name="T5" fmla="*/ 51 h 368"/>
              <a:gd name="T6" fmla="*/ 346 w 360"/>
              <a:gd name="T7" fmla="*/ 37 h 368"/>
              <a:gd name="T8" fmla="*/ 277 w 360"/>
              <a:gd name="T9" fmla="*/ 37 h 368"/>
              <a:gd name="T10" fmla="*/ 180 w 360"/>
              <a:gd name="T11" fmla="*/ 0 h 368"/>
              <a:gd name="T12" fmla="*/ 83 w 360"/>
              <a:gd name="T13" fmla="*/ 37 h 368"/>
              <a:gd name="T14" fmla="*/ 14 w 360"/>
              <a:gd name="T15" fmla="*/ 37 h 368"/>
              <a:gd name="T16" fmla="*/ 0 w 360"/>
              <a:gd name="T17" fmla="*/ 51 h 368"/>
              <a:gd name="T18" fmla="*/ 98 w 360"/>
              <a:gd name="T19" fmla="*/ 202 h 368"/>
              <a:gd name="T20" fmla="*/ 156 w 360"/>
              <a:gd name="T21" fmla="*/ 271 h 368"/>
              <a:gd name="T22" fmla="*/ 156 w 360"/>
              <a:gd name="T23" fmla="*/ 297 h 368"/>
              <a:gd name="T24" fmla="*/ 91 w 360"/>
              <a:gd name="T25" fmla="*/ 332 h 368"/>
              <a:gd name="T26" fmla="*/ 180 w 360"/>
              <a:gd name="T27" fmla="*/ 368 h 368"/>
              <a:gd name="T28" fmla="*/ 269 w 360"/>
              <a:gd name="T29" fmla="*/ 332 h 368"/>
              <a:gd name="T30" fmla="*/ 203 w 360"/>
              <a:gd name="T31" fmla="*/ 297 h 368"/>
              <a:gd name="T32" fmla="*/ 203 w 360"/>
              <a:gd name="T33" fmla="*/ 271 h 368"/>
              <a:gd name="T34" fmla="*/ 259 w 360"/>
              <a:gd name="T35" fmla="*/ 170 h 368"/>
              <a:gd name="T36" fmla="*/ 281 w 360"/>
              <a:gd name="T37" fmla="*/ 65 h 368"/>
              <a:gd name="T38" fmla="*/ 331 w 360"/>
              <a:gd name="T39" fmla="*/ 65 h 368"/>
              <a:gd name="T40" fmla="*/ 259 w 360"/>
              <a:gd name="T41" fmla="*/ 170 h 368"/>
              <a:gd name="T42" fmla="*/ 180 w 360"/>
              <a:gd name="T43" fmla="*/ 24 h 368"/>
              <a:gd name="T44" fmla="*/ 256 w 360"/>
              <a:gd name="T45" fmla="*/ 55 h 368"/>
              <a:gd name="T46" fmla="*/ 180 w 360"/>
              <a:gd name="T47" fmla="*/ 86 h 368"/>
              <a:gd name="T48" fmla="*/ 104 w 360"/>
              <a:gd name="T49" fmla="*/ 55 h 368"/>
              <a:gd name="T50" fmla="*/ 180 w 360"/>
              <a:gd name="T51" fmla="*/ 24 h 368"/>
              <a:gd name="T52" fmla="*/ 29 w 360"/>
              <a:gd name="T53" fmla="*/ 65 h 368"/>
              <a:gd name="T54" fmla="*/ 79 w 360"/>
              <a:gd name="T55" fmla="*/ 65 h 368"/>
              <a:gd name="T56" fmla="*/ 101 w 360"/>
              <a:gd name="T57" fmla="*/ 170 h 368"/>
              <a:gd name="T58" fmla="*/ 29 w 360"/>
              <a:gd name="T59" fmla="*/ 65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0" h="368">
                <a:moveTo>
                  <a:pt x="203" y="271"/>
                </a:moveTo>
                <a:cubicBezTo>
                  <a:pt x="203" y="242"/>
                  <a:pt x="225" y="226"/>
                  <a:pt x="261" y="202"/>
                </a:cubicBezTo>
                <a:cubicBezTo>
                  <a:pt x="305" y="173"/>
                  <a:pt x="360" y="137"/>
                  <a:pt x="360" y="51"/>
                </a:cubicBezTo>
                <a:cubicBezTo>
                  <a:pt x="360" y="43"/>
                  <a:pt x="353" y="37"/>
                  <a:pt x="346" y="37"/>
                </a:cubicBezTo>
                <a:cubicBezTo>
                  <a:pt x="277" y="37"/>
                  <a:pt x="277" y="37"/>
                  <a:pt x="277" y="37"/>
                </a:cubicBezTo>
                <a:cubicBezTo>
                  <a:pt x="267" y="19"/>
                  <a:pt x="238" y="0"/>
                  <a:pt x="180" y="0"/>
                </a:cubicBezTo>
                <a:cubicBezTo>
                  <a:pt x="121" y="0"/>
                  <a:pt x="92" y="19"/>
                  <a:pt x="83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37"/>
                  <a:pt x="0" y="43"/>
                  <a:pt x="0" y="51"/>
                </a:cubicBezTo>
                <a:cubicBezTo>
                  <a:pt x="0" y="137"/>
                  <a:pt x="54" y="173"/>
                  <a:pt x="98" y="202"/>
                </a:cubicBezTo>
                <a:cubicBezTo>
                  <a:pt x="134" y="226"/>
                  <a:pt x="156" y="242"/>
                  <a:pt x="156" y="271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18" y="301"/>
                  <a:pt x="91" y="315"/>
                  <a:pt x="91" y="332"/>
                </a:cubicBezTo>
                <a:cubicBezTo>
                  <a:pt x="91" y="352"/>
                  <a:pt x="131" y="368"/>
                  <a:pt x="180" y="368"/>
                </a:cubicBezTo>
                <a:cubicBezTo>
                  <a:pt x="229" y="368"/>
                  <a:pt x="269" y="352"/>
                  <a:pt x="269" y="332"/>
                </a:cubicBezTo>
                <a:cubicBezTo>
                  <a:pt x="269" y="315"/>
                  <a:pt x="241" y="301"/>
                  <a:pt x="203" y="297"/>
                </a:cubicBezTo>
                <a:lnTo>
                  <a:pt x="203" y="271"/>
                </a:lnTo>
                <a:close/>
                <a:moveTo>
                  <a:pt x="259" y="170"/>
                </a:moveTo>
                <a:cubicBezTo>
                  <a:pt x="270" y="146"/>
                  <a:pt x="279" y="113"/>
                  <a:pt x="281" y="65"/>
                </a:cubicBezTo>
                <a:cubicBezTo>
                  <a:pt x="331" y="65"/>
                  <a:pt x="331" y="65"/>
                  <a:pt x="331" y="65"/>
                </a:cubicBezTo>
                <a:cubicBezTo>
                  <a:pt x="326" y="119"/>
                  <a:pt x="294" y="146"/>
                  <a:pt x="259" y="170"/>
                </a:cubicBezTo>
                <a:close/>
                <a:moveTo>
                  <a:pt x="180" y="24"/>
                </a:moveTo>
                <a:cubicBezTo>
                  <a:pt x="234" y="24"/>
                  <a:pt x="256" y="47"/>
                  <a:pt x="256" y="55"/>
                </a:cubicBezTo>
                <a:cubicBezTo>
                  <a:pt x="256" y="63"/>
                  <a:pt x="234" y="86"/>
                  <a:pt x="180" y="86"/>
                </a:cubicBezTo>
                <a:cubicBezTo>
                  <a:pt x="125" y="86"/>
                  <a:pt x="104" y="63"/>
                  <a:pt x="104" y="55"/>
                </a:cubicBezTo>
                <a:cubicBezTo>
                  <a:pt x="104" y="47"/>
                  <a:pt x="125" y="24"/>
                  <a:pt x="180" y="24"/>
                </a:cubicBezTo>
                <a:close/>
                <a:moveTo>
                  <a:pt x="29" y="65"/>
                </a:moveTo>
                <a:cubicBezTo>
                  <a:pt x="79" y="65"/>
                  <a:pt x="79" y="65"/>
                  <a:pt x="79" y="65"/>
                </a:cubicBezTo>
                <a:cubicBezTo>
                  <a:pt x="80" y="113"/>
                  <a:pt x="89" y="146"/>
                  <a:pt x="101" y="170"/>
                </a:cubicBezTo>
                <a:cubicBezTo>
                  <a:pt x="66" y="146"/>
                  <a:pt x="33" y="119"/>
                  <a:pt x="29" y="6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0" tIns="0" rIns="0" bIns="0" numCol="1" anchor="ctr" anchorCtr="0" compatLnSpc="1"/>
          <a:lstStyle/>
          <a:p>
            <a:pPr algn="just">
              <a:lnSpc>
                <a:spcPct val="120000"/>
              </a:lnSpc>
            </a:pPr>
            <a:endParaRPr lang="en-US" sz="570" dirty="0"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0" y="1442633"/>
            <a:ext cx="7667966" cy="2516358"/>
            <a:chOff x="-743744" y="1412054"/>
            <a:chExt cx="11471330" cy="3764489"/>
          </a:xfrm>
        </p:grpSpPr>
        <p:sp>
          <p:nvSpPr>
            <p:cNvPr id="65" name="Right Triangle 64"/>
            <p:cNvSpPr/>
            <p:nvPr/>
          </p:nvSpPr>
          <p:spPr>
            <a:xfrm rot="8100000" flipH="1">
              <a:off x="3695072" y="2009242"/>
              <a:ext cx="320492" cy="320492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 anchorCtr="0"/>
            <a:lstStyle/>
            <a:p>
              <a:pPr algn="ctr">
                <a:lnSpc>
                  <a:spcPct val="120000"/>
                </a:lnSpc>
              </a:pPr>
              <a:endParaRPr lang="en-GB" sz="9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6" name="Right Triangle 65"/>
            <p:cNvSpPr/>
            <p:nvPr/>
          </p:nvSpPr>
          <p:spPr>
            <a:xfrm rot="8100000" flipH="1">
              <a:off x="3695072" y="3501213"/>
              <a:ext cx="320492" cy="320492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 anchorCtr="0"/>
            <a:lstStyle/>
            <a:p>
              <a:pPr algn="ctr">
                <a:lnSpc>
                  <a:spcPct val="120000"/>
                </a:lnSpc>
              </a:pPr>
              <a:endParaRPr lang="en-GB" sz="9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7" name="Right Triangle 66"/>
            <p:cNvSpPr/>
            <p:nvPr/>
          </p:nvSpPr>
          <p:spPr>
            <a:xfrm rot="13500000">
              <a:off x="9140265" y="2768401"/>
              <a:ext cx="320492" cy="32049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 anchorCtr="0"/>
            <a:lstStyle/>
            <a:p>
              <a:pPr algn="ctr">
                <a:lnSpc>
                  <a:spcPct val="120000"/>
                </a:lnSpc>
              </a:pPr>
              <a:endParaRPr lang="en-GB" sz="9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8" name="Right Triangle 67"/>
            <p:cNvSpPr/>
            <p:nvPr/>
          </p:nvSpPr>
          <p:spPr>
            <a:xfrm rot="13500000">
              <a:off x="9146988" y="4287453"/>
              <a:ext cx="320492" cy="320492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 anchorCtr="0"/>
            <a:lstStyle/>
            <a:p>
              <a:pPr algn="ctr">
                <a:lnSpc>
                  <a:spcPct val="120000"/>
                </a:lnSpc>
              </a:pPr>
              <a:endParaRPr lang="en-GB" sz="99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19" name="Group 16"/>
            <p:cNvGrpSpPr/>
            <p:nvPr/>
          </p:nvGrpSpPr>
          <p:grpSpPr>
            <a:xfrm>
              <a:off x="-743744" y="1412054"/>
              <a:ext cx="11471330" cy="3764489"/>
              <a:chOff x="-743744" y="1412054"/>
              <a:chExt cx="11471330" cy="3764489"/>
            </a:xfrm>
          </p:grpSpPr>
          <p:grpSp>
            <p:nvGrpSpPr>
              <p:cNvPr id="20" name="Group 11"/>
              <p:cNvGrpSpPr/>
              <p:nvPr/>
            </p:nvGrpSpPr>
            <p:grpSpPr>
              <a:xfrm>
                <a:off x="3996395" y="1453806"/>
                <a:ext cx="6731191" cy="1290795"/>
                <a:chOff x="3996395" y="1453806"/>
                <a:chExt cx="6731191" cy="1290795"/>
              </a:xfrm>
            </p:grpSpPr>
            <p:grpSp>
              <p:nvGrpSpPr>
                <p:cNvPr id="21" name="Group 12"/>
                <p:cNvGrpSpPr/>
                <p:nvPr/>
              </p:nvGrpSpPr>
              <p:grpSpPr>
                <a:xfrm flipH="1">
                  <a:off x="3996395" y="1453806"/>
                  <a:ext cx="6731191" cy="1290795"/>
                  <a:chOff x="2251867" y="3768352"/>
                  <a:chExt cx="8959212" cy="1718048"/>
                </a:xfrm>
                <a:solidFill>
                  <a:schemeClr val="accent5"/>
                </a:solidFill>
              </p:grpSpPr>
              <p:sp>
                <p:nvSpPr>
                  <p:cNvPr id="22" name="Rectangle 21"/>
                  <p:cNvSpPr/>
                  <p:nvPr/>
                </p:nvSpPr>
                <p:spPr>
                  <a:xfrm>
                    <a:off x="6850964" y="4965895"/>
                    <a:ext cx="3758423" cy="520504"/>
                  </a:xfrm>
                  <a:prstGeom prst="rect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3" name="Block Arc 22"/>
                  <p:cNvSpPr/>
                  <p:nvPr/>
                </p:nvSpPr>
                <p:spPr>
                  <a:xfrm rot="5400000">
                    <a:off x="9824283" y="4099604"/>
                    <a:ext cx="1530948" cy="1242644"/>
                  </a:xfrm>
                  <a:prstGeom prst="blockArc">
                    <a:avLst>
                      <a:gd name="adj1" fmla="val 10800000"/>
                      <a:gd name="adj2" fmla="val 56368"/>
                      <a:gd name="adj3" fmla="val 41880"/>
                    </a:avLst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4" name="Rectangle 23"/>
                  <p:cNvSpPr/>
                  <p:nvPr/>
                </p:nvSpPr>
                <p:spPr>
                  <a:xfrm>
                    <a:off x="2898984" y="3955451"/>
                    <a:ext cx="7710406" cy="520504"/>
                  </a:xfrm>
                  <a:prstGeom prst="rect">
                    <a:avLst/>
                  </a:prstGeom>
                  <a:solidFill>
                    <a:schemeClr val="accent5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25" name="Isosceles Triangle 24"/>
                  <p:cNvSpPr/>
                  <p:nvPr/>
                </p:nvSpPr>
                <p:spPr>
                  <a:xfrm rot="16200000" flipH="1">
                    <a:off x="2128073" y="3892146"/>
                    <a:ext cx="894704" cy="647115"/>
                  </a:xfrm>
                  <a:prstGeom prst="triangl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30" name="TextBox 15"/>
                <p:cNvSpPr txBox="1"/>
                <p:nvPr/>
              </p:nvSpPr>
              <p:spPr>
                <a:xfrm>
                  <a:off x="8929808" y="1655750"/>
                  <a:ext cx="1329950" cy="275490"/>
                </a:xfrm>
                <a:prstGeom prst="rect">
                  <a:avLst/>
                </a:prstGeom>
                <a:noFill/>
              </p:spPr>
              <p:txBody>
                <a:bodyPr vert="horz" wrap="none" lIns="0" tIns="0" rIns="0" bIns="0" rtlCol="0" anchor="ctr" anchorCtr="0">
                  <a:sp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zh-CN" altLang="en-US" sz="995" b="1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rPr>
                    <a:t>请替换文字内容</a:t>
                  </a:r>
                  <a:endParaRPr lang="zh-CN" altLang="en-US" sz="995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35" name="Group 34"/>
              <p:cNvGrpSpPr/>
              <p:nvPr/>
            </p:nvGrpSpPr>
            <p:grpSpPr>
              <a:xfrm>
                <a:off x="5900354" y="2212965"/>
                <a:ext cx="3277689" cy="1290795"/>
                <a:chOff x="6868106" y="3768351"/>
                <a:chExt cx="4362603" cy="1718048"/>
              </a:xfrm>
              <a:solidFill>
                <a:schemeClr val="accent4"/>
              </a:solidFill>
            </p:grpSpPr>
            <p:sp>
              <p:nvSpPr>
                <p:cNvPr id="37" name="Rectangle 36"/>
                <p:cNvSpPr/>
                <p:nvPr/>
              </p:nvSpPr>
              <p:spPr>
                <a:xfrm>
                  <a:off x="6868106" y="4965896"/>
                  <a:ext cx="3758422" cy="52050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8" name="Block Arc 37"/>
                <p:cNvSpPr/>
                <p:nvPr/>
              </p:nvSpPr>
              <p:spPr>
                <a:xfrm rot="5400000">
                  <a:off x="9843913" y="4099603"/>
                  <a:ext cx="1530948" cy="1242644"/>
                </a:xfrm>
                <a:prstGeom prst="blockArc">
                  <a:avLst>
                    <a:gd name="adj1" fmla="val 10800000"/>
                    <a:gd name="adj2" fmla="val 56368"/>
                    <a:gd name="adj3" fmla="val 4188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>
                  <a:off x="8711198" y="3955451"/>
                  <a:ext cx="1915330" cy="52050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0" name="Isosceles Triangle 39"/>
                <p:cNvSpPr/>
                <p:nvPr/>
              </p:nvSpPr>
              <p:spPr>
                <a:xfrm rot="16200000" flipH="1">
                  <a:off x="7940290" y="3892145"/>
                  <a:ext cx="894703" cy="647115"/>
                </a:xfrm>
                <a:prstGeom prst="triangle">
                  <a:avLst/>
                </a:prstGeom>
                <a:grpFill/>
                <a:ln>
                  <a:noFill/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44" name="Group 43"/>
              <p:cNvGrpSpPr/>
              <p:nvPr/>
            </p:nvGrpSpPr>
            <p:grpSpPr>
              <a:xfrm flipH="1">
                <a:off x="3996165" y="2972127"/>
                <a:ext cx="3276053" cy="1290795"/>
                <a:chOff x="6850964" y="3768351"/>
                <a:chExt cx="4360426" cy="1718048"/>
              </a:xfrm>
              <a:solidFill>
                <a:schemeClr val="accent3"/>
              </a:solidFill>
            </p:grpSpPr>
            <p:sp>
              <p:nvSpPr>
                <p:cNvPr id="31" name="Rectangle 45"/>
                <p:cNvSpPr/>
                <p:nvPr/>
              </p:nvSpPr>
              <p:spPr>
                <a:xfrm>
                  <a:off x="6850964" y="4965895"/>
                  <a:ext cx="3758423" cy="520504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7" name="Block Arc 46"/>
                <p:cNvSpPr/>
                <p:nvPr/>
              </p:nvSpPr>
              <p:spPr>
                <a:xfrm rot="5400000">
                  <a:off x="9824594" y="4099602"/>
                  <a:ext cx="1530948" cy="1242644"/>
                </a:xfrm>
                <a:prstGeom prst="blockArc">
                  <a:avLst>
                    <a:gd name="adj1" fmla="val 10800000"/>
                    <a:gd name="adj2" fmla="val 56368"/>
                    <a:gd name="adj3" fmla="val 4188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8" name="Rectangle 47"/>
                <p:cNvSpPr/>
                <p:nvPr/>
              </p:nvSpPr>
              <p:spPr>
                <a:xfrm>
                  <a:off x="8694057" y="3955451"/>
                  <a:ext cx="1915330" cy="520504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2" name="Isosceles Triangle 48"/>
                <p:cNvSpPr/>
                <p:nvPr/>
              </p:nvSpPr>
              <p:spPr>
                <a:xfrm rot="16200000" flipH="1">
                  <a:off x="7923148" y="3892145"/>
                  <a:ext cx="894704" cy="647115"/>
                </a:xfrm>
                <a:prstGeom prst="triangle">
                  <a:avLst/>
                </a:prstGeom>
                <a:grpFill/>
                <a:ln>
                  <a:noFill/>
                </a:ln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53" name="Group 52"/>
              <p:cNvGrpSpPr/>
              <p:nvPr/>
            </p:nvGrpSpPr>
            <p:grpSpPr>
              <a:xfrm>
                <a:off x="5900354" y="3731289"/>
                <a:ext cx="3277689" cy="1290796"/>
                <a:chOff x="6868106" y="3768350"/>
                <a:chExt cx="4362601" cy="1718050"/>
              </a:xfrm>
            </p:grpSpPr>
            <p:sp>
              <p:nvSpPr>
                <p:cNvPr id="55" name="Rectangle 54"/>
                <p:cNvSpPr/>
                <p:nvPr/>
              </p:nvSpPr>
              <p:spPr>
                <a:xfrm>
                  <a:off x="6868106" y="4965895"/>
                  <a:ext cx="3758423" cy="520504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6" name="Block Arc 55"/>
                <p:cNvSpPr/>
                <p:nvPr/>
              </p:nvSpPr>
              <p:spPr>
                <a:xfrm rot="5400000">
                  <a:off x="9843911" y="4099604"/>
                  <a:ext cx="1530948" cy="1242644"/>
                </a:xfrm>
                <a:prstGeom prst="blockArc">
                  <a:avLst>
                    <a:gd name="adj1" fmla="val 10800000"/>
                    <a:gd name="adj2" fmla="val 56368"/>
                    <a:gd name="adj3" fmla="val 41880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8711199" y="3955451"/>
                  <a:ext cx="1915330" cy="520504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8" name="Isosceles Triangle 57"/>
                <p:cNvSpPr/>
                <p:nvPr/>
              </p:nvSpPr>
              <p:spPr>
                <a:xfrm rot="16200000" flipH="1">
                  <a:off x="7940290" y="3892145"/>
                  <a:ext cx="894704" cy="647114"/>
                </a:xfrm>
                <a:prstGeom prst="triangl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lIns="0" tIns="0" rIns="0" bIns="0" rtlCol="0" anchor="ctr" anchorCtr="0"/>
                <a:lstStyle/>
                <a:p>
                  <a:pPr algn="ctr">
                    <a:lnSpc>
                      <a:spcPct val="120000"/>
                    </a:lnSpc>
                  </a:pPr>
                  <a:endParaRPr lang="en-GB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59" name="Group 58"/>
              <p:cNvGrpSpPr/>
              <p:nvPr/>
            </p:nvGrpSpPr>
            <p:grpSpPr>
              <a:xfrm>
                <a:off x="-743744" y="4504339"/>
                <a:ext cx="7082836" cy="672204"/>
                <a:chOff x="-743744" y="4504339"/>
                <a:chExt cx="7082836" cy="672204"/>
              </a:xfrm>
            </p:grpSpPr>
            <p:grpSp>
              <p:nvGrpSpPr>
                <p:cNvPr id="60" name="Group 59"/>
                <p:cNvGrpSpPr/>
                <p:nvPr/>
              </p:nvGrpSpPr>
              <p:grpSpPr>
                <a:xfrm>
                  <a:off x="-743744" y="4504339"/>
                  <a:ext cx="7082836" cy="672204"/>
                  <a:chOff x="-2527342" y="5137684"/>
                  <a:chExt cx="9427254" cy="894704"/>
                </a:xfrm>
              </p:grpSpPr>
              <p:sp>
                <p:nvSpPr>
                  <p:cNvPr id="62" name="Rectangle 61"/>
                  <p:cNvSpPr/>
                  <p:nvPr/>
                </p:nvSpPr>
                <p:spPr>
                  <a:xfrm>
                    <a:off x="-2527342" y="5306300"/>
                    <a:ext cx="8780139" cy="512001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63" name="Isosceles Triangle 62"/>
                  <p:cNvSpPr/>
                  <p:nvPr/>
                </p:nvSpPr>
                <p:spPr>
                  <a:xfrm rot="5400000">
                    <a:off x="6129003" y="5261478"/>
                    <a:ext cx="894704" cy="647115"/>
                  </a:xfrm>
                  <a:prstGeom prst="triangle">
                    <a:avLst/>
                  </a:prstGeom>
                  <a:ln>
                    <a:noFill/>
                  </a:ln>
                  <a:effectLst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vert="horz" lIns="0" tIns="0" rIns="0" bIns="0" rtlCol="0" anchor="ctr" anchorCtr="0"/>
                  <a:lstStyle/>
                  <a:p>
                    <a:pPr algn="ctr">
                      <a:lnSpc>
                        <a:spcPct val="120000"/>
                      </a:lnSpc>
                    </a:pPr>
                    <a:endParaRPr lang="en-GB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61" name="TextBox 60"/>
                <p:cNvSpPr txBox="1"/>
                <p:nvPr/>
              </p:nvSpPr>
              <p:spPr>
                <a:xfrm>
                  <a:off x="782923" y="4667623"/>
                  <a:ext cx="1329950" cy="275490"/>
                </a:xfrm>
                <a:prstGeom prst="rect">
                  <a:avLst/>
                </a:prstGeom>
                <a:noFill/>
              </p:spPr>
              <p:txBody>
                <a:bodyPr vert="horz" wrap="none" lIns="0" tIns="0" rIns="0" bIns="0" rtlCol="0" anchor="ctr" anchorCtr="0">
                  <a:sp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zh-CN" altLang="en-US" sz="995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  <a:cs typeface="+mn-ea"/>
                      <a:sym typeface="Arial" panose="020B0604020202020204" pitchFamily="34" charset="0"/>
                    </a:rPr>
                    <a:t>请替换文字内容</a:t>
                  </a:r>
                  <a:endParaRPr lang="zh-CN" altLang="en-US" sz="995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3" name="Oval 51"/>
              <p:cNvSpPr/>
              <p:nvPr/>
            </p:nvSpPr>
            <p:spPr>
              <a:xfrm>
                <a:off x="7840008" y="1412054"/>
                <a:ext cx="755703" cy="755703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lIns="0" tIns="0" rIns="0" bIns="0" rtlCol="0" anchor="ctr" anchorCtr="0"/>
              <a:lstStyle/>
              <a:p>
                <a:pPr algn="ctr">
                  <a:lnSpc>
                    <a:spcPct val="120000"/>
                  </a:lnSpc>
                </a:pPr>
                <a:endParaRPr lang="en-GB" sz="995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7933973" y="1504109"/>
                <a:ext cx="567771" cy="567771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lIns="0" tIns="0" rIns="0" bIns="0" rtlCol="0" anchor="ctr" anchorCtr="0"/>
              <a:lstStyle/>
              <a:p>
                <a:pPr algn="ctr">
                  <a:lnSpc>
                    <a:spcPct val="120000"/>
                  </a:lnSpc>
                </a:pPr>
                <a:endParaRPr lang="en-GB" sz="995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1" name="Freeform 70"/>
              <p:cNvSpPr/>
              <p:nvPr/>
            </p:nvSpPr>
            <p:spPr bwMode="auto">
              <a:xfrm>
                <a:off x="8087947" y="1642032"/>
                <a:ext cx="277795" cy="288100"/>
              </a:xfrm>
              <a:custGeom>
                <a:avLst/>
                <a:gdLst>
                  <a:gd name="T0" fmla="*/ 103 w 274"/>
                  <a:gd name="T1" fmla="*/ 284 h 284"/>
                  <a:gd name="T2" fmla="*/ 80 w 274"/>
                  <a:gd name="T3" fmla="*/ 273 h 284"/>
                  <a:gd name="T4" fmla="*/ 9 w 274"/>
                  <a:gd name="T5" fmla="*/ 178 h 284"/>
                  <a:gd name="T6" fmla="*/ 14 w 274"/>
                  <a:gd name="T7" fmla="*/ 139 h 284"/>
                  <a:gd name="T8" fmla="*/ 53 w 274"/>
                  <a:gd name="T9" fmla="*/ 145 h 284"/>
                  <a:gd name="T10" fmla="*/ 100 w 274"/>
                  <a:gd name="T11" fmla="*/ 207 h 284"/>
                  <a:gd name="T12" fmla="*/ 219 w 274"/>
                  <a:gd name="T13" fmla="*/ 17 h 284"/>
                  <a:gd name="T14" fmla="*/ 257 w 274"/>
                  <a:gd name="T15" fmla="*/ 8 h 284"/>
                  <a:gd name="T16" fmla="*/ 266 w 274"/>
                  <a:gd name="T17" fmla="*/ 47 h 284"/>
                  <a:gd name="T18" fmla="*/ 126 w 274"/>
                  <a:gd name="T19" fmla="*/ 271 h 284"/>
                  <a:gd name="T20" fmla="*/ 104 w 274"/>
                  <a:gd name="T21" fmla="*/ 284 h 284"/>
                  <a:gd name="T22" fmla="*/ 103 w 274"/>
                  <a:gd name="T23" fmla="*/ 284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4" h="284">
                    <a:moveTo>
                      <a:pt x="103" y="284"/>
                    </a:moveTo>
                    <a:cubicBezTo>
                      <a:pt x="94" y="284"/>
                      <a:pt x="86" y="280"/>
                      <a:pt x="80" y="273"/>
                    </a:cubicBezTo>
                    <a:cubicBezTo>
                      <a:pt x="9" y="178"/>
                      <a:pt x="9" y="178"/>
                      <a:pt x="9" y="178"/>
                    </a:cubicBezTo>
                    <a:cubicBezTo>
                      <a:pt x="0" y="166"/>
                      <a:pt x="2" y="149"/>
                      <a:pt x="14" y="139"/>
                    </a:cubicBezTo>
                    <a:cubicBezTo>
                      <a:pt x="27" y="130"/>
                      <a:pt x="44" y="133"/>
                      <a:pt x="53" y="145"/>
                    </a:cubicBezTo>
                    <a:cubicBezTo>
                      <a:pt x="100" y="207"/>
                      <a:pt x="100" y="207"/>
                      <a:pt x="100" y="207"/>
                    </a:cubicBezTo>
                    <a:cubicBezTo>
                      <a:pt x="219" y="17"/>
                      <a:pt x="219" y="17"/>
                      <a:pt x="219" y="17"/>
                    </a:cubicBezTo>
                    <a:cubicBezTo>
                      <a:pt x="227" y="4"/>
                      <a:pt x="244" y="0"/>
                      <a:pt x="257" y="8"/>
                    </a:cubicBezTo>
                    <a:cubicBezTo>
                      <a:pt x="270" y="16"/>
                      <a:pt x="274" y="33"/>
                      <a:pt x="266" y="47"/>
                    </a:cubicBezTo>
                    <a:cubicBezTo>
                      <a:pt x="126" y="271"/>
                      <a:pt x="126" y="271"/>
                      <a:pt x="126" y="271"/>
                    </a:cubicBezTo>
                    <a:cubicBezTo>
                      <a:pt x="121" y="279"/>
                      <a:pt x="113" y="283"/>
                      <a:pt x="104" y="284"/>
                    </a:cubicBezTo>
                    <a:cubicBezTo>
                      <a:pt x="104" y="284"/>
                      <a:pt x="103" y="284"/>
                      <a:pt x="103" y="2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0" tIns="0" rIns="0" bIns="0" numCol="1" anchor="ctr" anchorCtr="0" compatLnSpc="1"/>
              <a:lstStyle/>
              <a:p>
                <a:pPr algn="ctr">
                  <a:lnSpc>
                    <a:spcPct val="120000"/>
                  </a:lnSpc>
                </a:pPr>
                <a:endParaRPr lang="en-US"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4" name="Rectangle 14"/>
              <p:cNvSpPr/>
              <p:nvPr/>
            </p:nvSpPr>
            <p:spPr>
              <a:xfrm>
                <a:off x="4678509" y="1632582"/>
                <a:ext cx="1329950" cy="275490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请替换文字内容</a:t>
                </a:r>
                <a:endParaRPr lang="zh-CN" altLang="en-US"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652483" y="4665082"/>
                <a:ext cx="1329950" cy="275490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请替换文字内容</a:t>
                </a:r>
                <a:endParaRPr lang="zh-CN" altLang="en-US"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6786658" y="3149627"/>
                <a:ext cx="1329950" cy="275490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请替换文字内容</a:t>
                </a:r>
                <a:endParaRPr lang="zh-CN" altLang="en-US"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4689008" y="3897598"/>
                <a:ext cx="1329950" cy="275490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995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Arial" panose="020B0604020202020204" pitchFamily="34" charset="0"/>
                  </a:rPr>
                  <a:t>请替换文字内容</a:t>
                </a:r>
                <a:endParaRPr lang="zh-CN" altLang="en-US"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217">
        <p:comb/>
      </p:transition>
    </mc:Choice>
    <mc:Fallback xmlns="">
      <p:transition advTm="1217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4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83231"/>
            <a:ext cx="29963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Objective and Data Set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D09BCC-EE52-4CD5-8B69-4887DCF1C8DC}"/>
              </a:ext>
            </a:extLst>
          </p:cNvPr>
          <p:cNvSpPr txBox="1"/>
          <p:nvPr/>
        </p:nvSpPr>
        <p:spPr>
          <a:xfrm>
            <a:off x="554534" y="1073900"/>
            <a:ext cx="8033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 which clients of Vesta Corporation are likely to be fraud, based on their transaction histories and personally identity information.</a:t>
            </a:r>
          </a:p>
        </p:txBody>
      </p:sp>
      <p:sp>
        <p:nvSpPr>
          <p:cNvPr id="10" name="TextBox 76">
            <a:extLst>
              <a:ext uri="{FF2B5EF4-FFF2-40B4-BE49-F238E27FC236}">
                <a16:creationId xmlns:a16="http://schemas.microsoft.com/office/drawing/2014/main" id="{EC004652-4CA0-4DCA-B0AC-87E50BB4E589}"/>
              </a:ext>
            </a:extLst>
          </p:cNvPr>
          <p:cNvSpPr txBox="1"/>
          <p:nvPr/>
        </p:nvSpPr>
        <p:spPr>
          <a:xfrm>
            <a:off x="515257" y="674802"/>
            <a:ext cx="16898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Objective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extBox 76">
            <a:extLst>
              <a:ext uri="{FF2B5EF4-FFF2-40B4-BE49-F238E27FC236}">
                <a16:creationId xmlns:a16="http://schemas.microsoft.com/office/drawing/2014/main" id="{0A6A38DD-6786-4C3D-B883-A9EDACC3254F}"/>
              </a:ext>
            </a:extLst>
          </p:cNvPr>
          <p:cNvSpPr txBox="1"/>
          <p:nvPr/>
        </p:nvSpPr>
        <p:spPr>
          <a:xfrm>
            <a:off x="554534" y="1883373"/>
            <a:ext cx="1569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Data Set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52B63D-C0FE-4F5A-940A-46DBB8E1983A}"/>
              </a:ext>
            </a:extLst>
          </p:cNvPr>
          <p:cNvSpPr txBox="1"/>
          <p:nvPr/>
        </p:nvSpPr>
        <p:spPr>
          <a:xfrm>
            <a:off x="529133" y="2258093"/>
            <a:ext cx="80844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datasets from Vesta Corporation have two parts: ‘Identify’ and ‘Transaction’.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In the joined dataset, there are 600K observations and 433 features (393 features of transaction and 41 features of identity).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7841B1-7279-4EF0-873C-4350F8BF6D19}"/>
              </a:ext>
            </a:extLst>
          </p:cNvPr>
          <p:cNvSpPr txBox="1"/>
          <p:nvPr/>
        </p:nvSpPr>
        <p:spPr>
          <a:xfrm>
            <a:off x="529133" y="3458422"/>
            <a:ext cx="74458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Note: </a:t>
            </a:r>
          </a:p>
          <a:p>
            <a:pPr marL="342900" indent="-342900">
              <a:buAutoNum type="arabicPeriod"/>
            </a:pPr>
            <a:r>
              <a:rPr lang="en-US" dirty="0"/>
              <a:t>There are no duplicated observations in original datasets;</a:t>
            </a:r>
          </a:p>
          <a:p>
            <a:pPr marL="342900" indent="-342900">
              <a:buAutoNum type="arabicPeriod"/>
            </a:pPr>
            <a:r>
              <a:rPr lang="en-US" dirty="0"/>
              <a:t>Most features, including transaction time, are anonymous.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Not all transactions observations have corresponding identity information; </a:t>
            </a:r>
          </a:p>
          <a:p>
            <a:pPr marL="342900" indent="-342900">
              <a:buAutoNum type="arabicPeriod"/>
            </a:pPr>
            <a:r>
              <a:rPr lang="en-US" dirty="0"/>
              <a:t>The primary key, ‘</a:t>
            </a:r>
            <a:r>
              <a:rPr lang="en-US" dirty="0" err="1"/>
              <a:t>TransactionID</a:t>
            </a:r>
            <a:r>
              <a:rPr lang="en-US" dirty="0"/>
              <a:t>’, is unique.</a:t>
            </a:r>
          </a:p>
        </p:txBody>
      </p:sp>
    </p:spTree>
    <p:extLst>
      <p:ext uri="{BB962C8B-B14F-4D97-AF65-F5344CB8AC3E}">
        <p14:creationId xmlns:p14="http://schemas.microsoft.com/office/powerpoint/2010/main" val="4683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076">
        <p:comb/>
      </p:transition>
    </mc:Choice>
    <mc:Fallback xmlns="">
      <p:transition advTm="1076">
        <p:comb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/>
        </p:nvSpPr>
        <p:spPr>
          <a:xfrm flipV="1">
            <a:off x="0" y="2676004"/>
            <a:ext cx="3735421" cy="17676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任意多边形: 形状 3"/>
          <p:cNvSpPr/>
          <p:nvPr/>
        </p:nvSpPr>
        <p:spPr>
          <a:xfrm flipV="1">
            <a:off x="0" y="1065628"/>
            <a:ext cx="6048668" cy="2862362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文本框 21"/>
          <p:cNvSpPr txBox="1"/>
          <p:nvPr/>
        </p:nvSpPr>
        <p:spPr>
          <a:xfrm>
            <a:off x="5012749" y="3901807"/>
            <a:ext cx="3695346" cy="564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en-US" altLang="zh-CN" sz="79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Fresh business general template</a:t>
            </a:r>
          </a:p>
          <a:p>
            <a:pPr algn="r">
              <a:lnSpc>
                <a:spcPct val="130000"/>
              </a:lnSpc>
            </a:pPr>
            <a:r>
              <a:rPr lang="en-US" altLang="zh-CN" sz="79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Applicable to enterprise introduction, summary report, sales marketing, chart </a:t>
            </a:r>
            <a:r>
              <a:rPr lang="en-US" altLang="zh-CN" sz="790" dirty="0" err="1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dataa</a:t>
            </a:r>
            <a:endParaRPr lang="zh-CN" altLang="en-US" sz="79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882345" y="3509392"/>
            <a:ext cx="282575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altLang="zh-CN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Please add the title here</a:t>
            </a:r>
          </a:p>
        </p:txBody>
      </p:sp>
      <p:sp>
        <p:nvSpPr>
          <p:cNvPr id="11" name="TextBox 76"/>
          <p:cNvSpPr txBox="1"/>
          <p:nvPr/>
        </p:nvSpPr>
        <p:spPr>
          <a:xfrm>
            <a:off x="6048668" y="3024644"/>
            <a:ext cx="2659427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00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工作经验总结</a:t>
            </a:r>
          </a:p>
        </p:txBody>
      </p:sp>
      <p:sp>
        <p:nvSpPr>
          <p:cNvPr id="15" name="任意多边形: 形状 14"/>
          <p:cNvSpPr/>
          <p:nvPr/>
        </p:nvSpPr>
        <p:spPr>
          <a:xfrm flipV="1">
            <a:off x="3874777" y="445490"/>
            <a:ext cx="3115043" cy="1809345"/>
          </a:xfrm>
          <a:custGeom>
            <a:avLst/>
            <a:gdLst>
              <a:gd name="connsiteX0" fmla="*/ 1442627 w 4153390"/>
              <a:gd name="connsiteY0" fmla="*/ 2412460 h 2412460"/>
              <a:gd name="connsiteX1" fmla="*/ 1958193 w 4153390"/>
              <a:gd name="connsiteY1" fmla="*/ 2412460 h 2412460"/>
              <a:gd name="connsiteX2" fmla="*/ 2084566 w 4153390"/>
              <a:gd name="connsiteY2" fmla="*/ 2412460 h 2412460"/>
              <a:gd name="connsiteX3" fmla="*/ 2600132 w 4153390"/>
              <a:gd name="connsiteY3" fmla="*/ 2412460 h 2412460"/>
              <a:gd name="connsiteX4" fmla="*/ 3637824 w 4153390"/>
              <a:gd name="connsiteY4" fmla="*/ 2412460 h 2412460"/>
              <a:gd name="connsiteX5" fmla="*/ 4153390 w 4153390"/>
              <a:gd name="connsiteY5" fmla="*/ 2412460 h 2412460"/>
              <a:gd name="connsiteX6" fmla="*/ 2710763 w 4153390"/>
              <a:gd name="connsiteY6" fmla="*/ 0 h 2412460"/>
              <a:gd name="connsiteX7" fmla="*/ 2600132 w 4153390"/>
              <a:gd name="connsiteY7" fmla="*/ 0 h 2412460"/>
              <a:gd name="connsiteX8" fmla="*/ 2195197 w 4153390"/>
              <a:gd name="connsiteY8" fmla="*/ 0 h 2412460"/>
              <a:gd name="connsiteX9" fmla="*/ 2084566 w 4153390"/>
              <a:gd name="connsiteY9" fmla="*/ 0 h 2412460"/>
              <a:gd name="connsiteX10" fmla="*/ 515566 w 4153390"/>
              <a:gd name="connsiteY10" fmla="*/ 0 h 2412460"/>
              <a:gd name="connsiteX11" fmla="*/ 0 w 4153390"/>
              <a:gd name="connsiteY11" fmla="*/ 0 h 2412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53390" h="2412460">
                <a:moveTo>
                  <a:pt x="1442627" y="2412460"/>
                </a:moveTo>
                <a:lnTo>
                  <a:pt x="1958193" y="2412460"/>
                </a:lnTo>
                <a:lnTo>
                  <a:pt x="2084566" y="2412460"/>
                </a:lnTo>
                <a:lnTo>
                  <a:pt x="2600132" y="2412460"/>
                </a:lnTo>
                <a:lnTo>
                  <a:pt x="3637824" y="2412460"/>
                </a:lnTo>
                <a:lnTo>
                  <a:pt x="4153390" y="2412460"/>
                </a:lnTo>
                <a:lnTo>
                  <a:pt x="2710763" y="0"/>
                </a:lnTo>
                <a:lnTo>
                  <a:pt x="2600132" y="0"/>
                </a:lnTo>
                <a:lnTo>
                  <a:pt x="2195197" y="0"/>
                </a:lnTo>
                <a:lnTo>
                  <a:pt x="2084566" y="0"/>
                </a:lnTo>
                <a:lnTo>
                  <a:pt x="515566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TextBox 76"/>
          <p:cNvSpPr txBox="1"/>
          <p:nvPr/>
        </p:nvSpPr>
        <p:spPr>
          <a:xfrm>
            <a:off x="4603604" y="1084705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638">
        <p:comb/>
      </p:transition>
    </mc:Choice>
    <mc:Fallback xmlns="">
      <p:transition advTm="163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4" grpId="0" bldLvl="0" animBg="1"/>
      <p:bldP spid="9" grpId="0"/>
      <p:bldP spid="10" grpId="0"/>
      <p:bldP spid="11" grpId="0"/>
      <p:bldP spid="15" grpId="0" bldLvl="0" animBg="1"/>
      <p:bldP spid="1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工作经验总结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Group 337"/>
          <p:cNvGrpSpPr/>
          <p:nvPr/>
        </p:nvGrpSpPr>
        <p:grpSpPr>
          <a:xfrm>
            <a:off x="827996" y="1906526"/>
            <a:ext cx="1647142" cy="1076975"/>
            <a:chOff x="1" y="0"/>
            <a:chExt cx="4392858" cy="2872248"/>
          </a:xfrm>
        </p:grpSpPr>
        <p:sp>
          <p:nvSpPr>
            <p:cNvPr id="3" name="Shape 333"/>
            <p:cNvSpPr/>
            <p:nvPr/>
          </p:nvSpPr>
          <p:spPr>
            <a:xfrm>
              <a:off x="1" y="0"/>
              <a:ext cx="4392858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995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Shape 335"/>
            <p:cNvSpPr/>
            <p:nvPr/>
          </p:nvSpPr>
          <p:spPr>
            <a:xfrm>
              <a:off x="1503914" y="1208305"/>
              <a:ext cx="2032221" cy="4911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99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输入文本内容</a:t>
              </a:r>
            </a:p>
          </p:txBody>
        </p:sp>
      </p:grpSp>
      <p:grpSp>
        <p:nvGrpSpPr>
          <p:cNvPr id="11" name="Group 342"/>
          <p:cNvGrpSpPr/>
          <p:nvPr/>
        </p:nvGrpSpPr>
        <p:grpSpPr>
          <a:xfrm>
            <a:off x="2262573" y="1906526"/>
            <a:ext cx="1647142" cy="1076975"/>
            <a:chOff x="0" y="0"/>
            <a:chExt cx="4392859" cy="2872248"/>
          </a:xfrm>
          <a:solidFill>
            <a:srgbClr val="E60000"/>
          </a:solidFill>
        </p:grpSpPr>
        <p:sp>
          <p:nvSpPr>
            <p:cNvPr id="12" name="Shape 338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995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Shape 340"/>
            <p:cNvSpPr/>
            <p:nvPr/>
          </p:nvSpPr>
          <p:spPr>
            <a:xfrm>
              <a:off x="1194479" y="1289712"/>
              <a:ext cx="2852436" cy="431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99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输入文本内容</a:t>
              </a:r>
            </a:p>
          </p:txBody>
        </p:sp>
      </p:grpSp>
      <p:grpSp>
        <p:nvGrpSpPr>
          <p:cNvPr id="14" name="Group 347"/>
          <p:cNvGrpSpPr/>
          <p:nvPr/>
        </p:nvGrpSpPr>
        <p:grpSpPr>
          <a:xfrm>
            <a:off x="3732592" y="1906526"/>
            <a:ext cx="1647142" cy="1076975"/>
            <a:chOff x="0" y="0"/>
            <a:chExt cx="4392859" cy="2872248"/>
          </a:xfrm>
        </p:grpSpPr>
        <p:sp>
          <p:nvSpPr>
            <p:cNvPr id="15" name="Shape 343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995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Shape 345"/>
            <p:cNvSpPr/>
            <p:nvPr/>
          </p:nvSpPr>
          <p:spPr>
            <a:xfrm>
              <a:off x="1086541" y="1289712"/>
              <a:ext cx="2972476" cy="431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99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输入文本内容</a:t>
              </a:r>
            </a:p>
          </p:txBody>
        </p:sp>
      </p:grpSp>
      <p:grpSp>
        <p:nvGrpSpPr>
          <p:cNvPr id="17" name="Group 352"/>
          <p:cNvGrpSpPr/>
          <p:nvPr/>
        </p:nvGrpSpPr>
        <p:grpSpPr>
          <a:xfrm>
            <a:off x="5190502" y="1906526"/>
            <a:ext cx="1647140" cy="1076975"/>
            <a:chOff x="0" y="0"/>
            <a:chExt cx="4392859" cy="2872248"/>
          </a:xfrm>
          <a:solidFill>
            <a:srgbClr val="E60000"/>
          </a:solidFill>
        </p:grpSpPr>
        <p:sp>
          <p:nvSpPr>
            <p:cNvPr id="18" name="Shape 348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995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Shape 350"/>
            <p:cNvSpPr/>
            <p:nvPr/>
          </p:nvSpPr>
          <p:spPr>
            <a:xfrm>
              <a:off x="1186403" y="1289712"/>
              <a:ext cx="2924718" cy="431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99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输入文本内容</a:t>
              </a:r>
            </a:p>
          </p:txBody>
        </p:sp>
      </p:grpSp>
      <p:grpSp>
        <p:nvGrpSpPr>
          <p:cNvPr id="22" name="Group 357"/>
          <p:cNvGrpSpPr/>
          <p:nvPr/>
        </p:nvGrpSpPr>
        <p:grpSpPr>
          <a:xfrm>
            <a:off x="6668865" y="1906526"/>
            <a:ext cx="1647140" cy="1076975"/>
            <a:chOff x="0" y="0"/>
            <a:chExt cx="4392859" cy="2872248"/>
          </a:xfrm>
        </p:grpSpPr>
        <p:sp>
          <p:nvSpPr>
            <p:cNvPr id="23" name="Shape 353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995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Shape 355"/>
            <p:cNvSpPr/>
            <p:nvPr/>
          </p:nvSpPr>
          <p:spPr>
            <a:xfrm>
              <a:off x="1186405" y="1289715"/>
              <a:ext cx="3014432" cy="3693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99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输入文本内容</a:t>
              </a:r>
            </a:p>
          </p:txBody>
        </p:sp>
      </p:grpSp>
      <p:grpSp>
        <p:nvGrpSpPr>
          <p:cNvPr id="27" name="Group 360"/>
          <p:cNvGrpSpPr/>
          <p:nvPr/>
        </p:nvGrpSpPr>
        <p:grpSpPr>
          <a:xfrm>
            <a:off x="1492098" y="2829580"/>
            <a:ext cx="318938" cy="318938"/>
            <a:chOff x="0" y="0"/>
            <a:chExt cx="850594" cy="850594"/>
          </a:xfrm>
        </p:grpSpPr>
        <p:sp>
          <p:nvSpPr>
            <p:cNvPr id="28" name="Shape 358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775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Shape 359"/>
            <p:cNvSpPr/>
            <p:nvPr/>
          </p:nvSpPr>
          <p:spPr>
            <a:xfrm>
              <a:off x="300082" y="114147"/>
              <a:ext cx="250430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995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9" name="Group 363"/>
          <p:cNvGrpSpPr/>
          <p:nvPr/>
        </p:nvGrpSpPr>
        <p:grpSpPr>
          <a:xfrm>
            <a:off x="2929702" y="2829580"/>
            <a:ext cx="318938" cy="318938"/>
            <a:chOff x="0" y="0"/>
            <a:chExt cx="850594" cy="850594"/>
          </a:xfrm>
          <a:solidFill>
            <a:srgbClr val="E60000"/>
          </a:solidFill>
        </p:grpSpPr>
        <p:sp>
          <p:nvSpPr>
            <p:cNvPr id="20" name="Shape 361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775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Shape 362"/>
            <p:cNvSpPr/>
            <p:nvPr/>
          </p:nvSpPr>
          <p:spPr>
            <a:xfrm>
              <a:off x="331496" y="179738"/>
              <a:ext cx="187980" cy="4911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33" name="Group 366"/>
          <p:cNvGrpSpPr/>
          <p:nvPr/>
        </p:nvGrpSpPr>
        <p:grpSpPr>
          <a:xfrm>
            <a:off x="4396694" y="2829580"/>
            <a:ext cx="318938" cy="318938"/>
            <a:chOff x="0" y="0"/>
            <a:chExt cx="850594" cy="850594"/>
          </a:xfrm>
        </p:grpSpPr>
        <p:sp>
          <p:nvSpPr>
            <p:cNvPr id="34" name="Shape 364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775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Shape 365"/>
            <p:cNvSpPr/>
            <p:nvPr/>
          </p:nvSpPr>
          <p:spPr>
            <a:xfrm>
              <a:off x="331496" y="179738"/>
              <a:ext cx="187980" cy="4911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995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3</a:t>
              </a:r>
            </a:p>
          </p:txBody>
        </p:sp>
      </p:grpSp>
      <p:grpSp>
        <p:nvGrpSpPr>
          <p:cNvPr id="36" name="Group 369"/>
          <p:cNvGrpSpPr/>
          <p:nvPr/>
        </p:nvGrpSpPr>
        <p:grpSpPr>
          <a:xfrm>
            <a:off x="5854603" y="2829580"/>
            <a:ext cx="318938" cy="318938"/>
            <a:chOff x="0" y="0"/>
            <a:chExt cx="850594" cy="850594"/>
          </a:xfrm>
          <a:solidFill>
            <a:srgbClr val="E60000"/>
          </a:solidFill>
        </p:grpSpPr>
        <p:sp>
          <p:nvSpPr>
            <p:cNvPr id="37" name="Shape 367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775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Shape 368"/>
            <p:cNvSpPr/>
            <p:nvPr/>
          </p:nvSpPr>
          <p:spPr>
            <a:xfrm>
              <a:off x="243825" y="114147"/>
              <a:ext cx="362944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99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4</a:t>
              </a:r>
            </a:p>
          </p:txBody>
        </p:sp>
      </p:grpSp>
      <p:grpSp>
        <p:nvGrpSpPr>
          <p:cNvPr id="39" name="Group 372"/>
          <p:cNvGrpSpPr/>
          <p:nvPr/>
        </p:nvGrpSpPr>
        <p:grpSpPr>
          <a:xfrm>
            <a:off x="7332966" y="2829580"/>
            <a:ext cx="318938" cy="318938"/>
            <a:chOff x="0" y="0"/>
            <a:chExt cx="850594" cy="850594"/>
          </a:xfrm>
        </p:grpSpPr>
        <p:sp>
          <p:nvSpPr>
            <p:cNvPr id="40" name="Shape 370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5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775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Shape 371"/>
            <p:cNvSpPr/>
            <p:nvPr/>
          </p:nvSpPr>
          <p:spPr>
            <a:xfrm>
              <a:off x="331496" y="179738"/>
              <a:ext cx="187980" cy="4911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995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5</a:t>
              </a:r>
            </a:p>
          </p:txBody>
        </p:sp>
      </p:grpSp>
      <p:sp>
        <p:nvSpPr>
          <p:cNvPr id="43" name="Shape 373"/>
          <p:cNvSpPr/>
          <p:nvPr/>
        </p:nvSpPr>
        <p:spPr>
          <a:xfrm>
            <a:off x="991039" y="3409659"/>
            <a:ext cx="1283497" cy="3149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4" name="Shape 376"/>
          <p:cNvSpPr/>
          <p:nvPr/>
        </p:nvSpPr>
        <p:spPr>
          <a:xfrm>
            <a:off x="2456624" y="3409659"/>
            <a:ext cx="1283497" cy="3149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5" name="Shape 379"/>
          <p:cNvSpPr/>
          <p:nvPr/>
        </p:nvSpPr>
        <p:spPr>
          <a:xfrm>
            <a:off x="3896626" y="3409659"/>
            <a:ext cx="1283497" cy="3149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0" name="Shape 382"/>
          <p:cNvSpPr/>
          <p:nvPr/>
        </p:nvSpPr>
        <p:spPr>
          <a:xfrm>
            <a:off x="5383046" y="3409659"/>
            <a:ext cx="1283497" cy="3149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606B83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5" name="Shape 385"/>
          <p:cNvSpPr/>
          <p:nvPr/>
        </p:nvSpPr>
        <p:spPr>
          <a:xfrm>
            <a:off x="6848630" y="3409659"/>
            <a:ext cx="1283497" cy="31496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95">
        <p:comb/>
      </p:transition>
    </mc:Choice>
    <mc:Fallback xmlns="">
      <p:transition advTm="2995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indefinite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8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indefinite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2" dur="indefinite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indefinite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5" dur="indefinite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9" dur="indefinite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3" dur="indefinite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6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 advAuto="0"/>
      <p:bldP spid="11" grpId="0" bldLvl="0" animBg="1" advAuto="0"/>
      <p:bldP spid="14" grpId="0" bldLvl="0" animBg="1" advAuto="0"/>
      <p:bldP spid="17" grpId="0" bldLvl="0" animBg="1" advAuto="0"/>
      <p:bldP spid="22" grpId="0" bldLvl="0" animBg="1" advAuto="0"/>
      <p:bldP spid="27" grpId="0" bldLvl="0" animBg="1" advAuto="0"/>
      <p:bldP spid="19" grpId="0" bldLvl="0" animBg="1" advAuto="0"/>
      <p:bldP spid="33" grpId="0" bldLvl="0" animBg="1" advAuto="0"/>
      <p:bldP spid="36" grpId="0" bldLvl="0" animBg="1" advAuto="0"/>
      <p:bldP spid="39" grpId="0" bldLvl="0" animBg="1" advAuto="0"/>
      <p:bldP spid="43" grpId="0" bldLvl="0" animBg="1"/>
      <p:bldP spid="24" grpId="0" bldLvl="0" animBg="1"/>
      <p:bldP spid="25" grpId="0" bldLvl="0" animBg="1"/>
      <p:bldP spid="30" grpId="0" bldLvl="0" animBg="1"/>
      <p:bldP spid="55" grpId="0" bldLvl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工作经验总结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Freeform 6"/>
          <p:cNvSpPr/>
          <p:nvPr/>
        </p:nvSpPr>
        <p:spPr bwMode="auto">
          <a:xfrm>
            <a:off x="6479297" y="1899475"/>
            <a:ext cx="758398" cy="1281468"/>
          </a:xfrm>
          <a:custGeom>
            <a:avLst/>
            <a:gdLst>
              <a:gd name="T0" fmla="*/ 283 w 283"/>
              <a:gd name="T1" fmla="*/ 97 h 478"/>
              <a:gd name="T2" fmla="*/ 212 w 283"/>
              <a:gd name="T3" fmla="*/ 50 h 478"/>
              <a:gd name="T4" fmla="*/ 142 w 283"/>
              <a:gd name="T5" fmla="*/ 0 h 478"/>
              <a:gd name="T6" fmla="*/ 71 w 283"/>
              <a:gd name="T7" fmla="*/ 50 h 478"/>
              <a:gd name="T8" fmla="*/ 0 w 283"/>
              <a:gd name="T9" fmla="*/ 97 h 478"/>
              <a:gd name="T10" fmla="*/ 42 w 283"/>
              <a:gd name="T11" fmla="*/ 97 h 478"/>
              <a:gd name="T12" fmla="*/ 42 w 283"/>
              <a:gd name="T13" fmla="*/ 478 h 478"/>
              <a:gd name="T14" fmla="*/ 243 w 283"/>
              <a:gd name="T15" fmla="*/ 478 h 478"/>
              <a:gd name="T16" fmla="*/ 243 w 283"/>
              <a:gd name="T17" fmla="*/ 97 h 478"/>
              <a:gd name="T18" fmla="*/ 283 w 283"/>
              <a:gd name="T19" fmla="*/ 97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3" h="478">
                <a:moveTo>
                  <a:pt x="283" y="97"/>
                </a:moveTo>
                <a:lnTo>
                  <a:pt x="212" y="50"/>
                </a:lnTo>
                <a:lnTo>
                  <a:pt x="142" y="0"/>
                </a:lnTo>
                <a:lnTo>
                  <a:pt x="71" y="50"/>
                </a:lnTo>
                <a:lnTo>
                  <a:pt x="0" y="97"/>
                </a:lnTo>
                <a:lnTo>
                  <a:pt x="42" y="97"/>
                </a:lnTo>
                <a:lnTo>
                  <a:pt x="42" y="478"/>
                </a:lnTo>
                <a:lnTo>
                  <a:pt x="243" y="478"/>
                </a:lnTo>
                <a:lnTo>
                  <a:pt x="243" y="97"/>
                </a:lnTo>
                <a:lnTo>
                  <a:pt x="283" y="9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7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133" name="Freeform 7"/>
          <p:cNvSpPr/>
          <p:nvPr/>
        </p:nvSpPr>
        <p:spPr bwMode="auto">
          <a:xfrm>
            <a:off x="4550477" y="2660849"/>
            <a:ext cx="761078" cy="520094"/>
          </a:xfrm>
          <a:custGeom>
            <a:avLst/>
            <a:gdLst>
              <a:gd name="T0" fmla="*/ 284 w 284"/>
              <a:gd name="T1" fmla="*/ 97 h 194"/>
              <a:gd name="T2" fmla="*/ 213 w 284"/>
              <a:gd name="T3" fmla="*/ 50 h 194"/>
              <a:gd name="T4" fmla="*/ 142 w 284"/>
              <a:gd name="T5" fmla="*/ 0 h 194"/>
              <a:gd name="T6" fmla="*/ 71 w 284"/>
              <a:gd name="T7" fmla="*/ 50 h 194"/>
              <a:gd name="T8" fmla="*/ 0 w 284"/>
              <a:gd name="T9" fmla="*/ 97 h 194"/>
              <a:gd name="T10" fmla="*/ 40 w 284"/>
              <a:gd name="T11" fmla="*/ 97 h 194"/>
              <a:gd name="T12" fmla="*/ 40 w 284"/>
              <a:gd name="T13" fmla="*/ 194 h 194"/>
              <a:gd name="T14" fmla="*/ 241 w 284"/>
              <a:gd name="T15" fmla="*/ 194 h 194"/>
              <a:gd name="T16" fmla="*/ 241 w 284"/>
              <a:gd name="T17" fmla="*/ 97 h 194"/>
              <a:gd name="T18" fmla="*/ 284 w 284"/>
              <a:gd name="T19" fmla="*/ 97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4" h="194">
                <a:moveTo>
                  <a:pt x="284" y="97"/>
                </a:moveTo>
                <a:lnTo>
                  <a:pt x="213" y="50"/>
                </a:lnTo>
                <a:lnTo>
                  <a:pt x="142" y="0"/>
                </a:lnTo>
                <a:lnTo>
                  <a:pt x="71" y="50"/>
                </a:lnTo>
                <a:lnTo>
                  <a:pt x="0" y="97"/>
                </a:lnTo>
                <a:lnTo>
                  <a:pt x="40" y="97"/>
                </a:lnTo>
                <a:lnTo>
                  <a:pt x="40" y="194"/>
                </a:lnTo>
                <a:lnTo>
                  <a:pt x="241" y="194"/>
                </a:lnTo>
                <a:lnTo>
                  <a:pt x="241" y="97"/>
                </a:lnTo>
                <a:lnTo>
                  <a:pt x="284" y="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4" name="Oval 8"/>
          <p:cNvSpPr>
            <a:spLocks noChangeArrowheads="1"/>
          </p:cNvSpPr>
          <p:nvPr/>
        </p:nvSpPr>
        <p:spPr bwMode="auto">
          <a:xfrm>
            <a:off x="1261873" y="1443394"/>
            <a:ext cx="1380122" cy="137529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r>
              <a:rPr lang="zh-CN" altLang="en-US" sz="13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135" name="Oval 9"/>
          <p:cNvSpPr>
            <a:spLocks noChangeArrowheads="1"/>
          </p:cNvSpPr>
          <p:nvPr/>
        </p:nvSpPr>
        <p:spPr bwMode="auto">
          <a:xfrm>
            <a:off x="2288255" y="1373691"/>
            <a:ext cx="1715104" cy="17104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  <p:sp>
        <p:nvSpPr>
          <p:cNvPr id="137" name="Freeform 15"/>
          <p:cNvSpPr/>
          <p:nvPr/>
        </p:nvSpPr>
        <p:spPr bwMode="auto">
          <a:xfrm>
            <a:off x="5510177" y="2360380"/>
            <a:ext cx="761078" cy="820563"/>
          </a:xfrm>
          <a:custGeom>
            <a:avLst/>
            <a:gdLst>
              <a:gd name="T0" fmla="*/ 283 w 283"/>
              <a:gd name="T1" fmla="*/ 97 h 305"/>
              <a:gd name="T2" fmla="*/ 213 w 283"/>
              <a:gd name="T3" fmla="*/ 49 h 305"/>
              <a:gd name="T4" fmla="*/ 142 w 283"/>
              <a:gd name="T5" fmla="*/ 0 h 305"/>
              <a:gd name="T6" fmla="*/ 71 w 283"/>
              <a:gd name="T7" fmla="*/ 49 h 305"/>
              <a:gd name="T8" fmla="*/ 0 w 283"/>
              <a:gd name="T9" fmla="*/ 97 h 305"/>
              <a:gd name="T10" fmla="*/ 41 w 283"/>
              <a:gd name="T11" fmla="*/ 97 h 305"/>
              <a:gd name="T12" fmla="*/ 41 w 283"/>
              <a:gd name="T13" fmla="*/ 305 h 305"/>
              <a:gd name="T14" fmla="*/ 241 w 283"/>
              <a:gd name="T15" fmla="*/ 305 h 305"/>
              <a:gd name="T16" fmla="*/ 241 w 283"/>
              <a:gd name="T17" fmla="*/ 97 h 305"/>
              <a:gd name="T18" fmla="*/ 283 w 283"/>
              <a:gd name="T19" fmla="*/ 97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3" h="305">
                <a:moveTo>
                  <a:pt x="283" y="97"/>
                </a:moveTo>
                <a:lnTo>
                  <a:pt x="213" y="49"/>
                </a:lnTo>
                <a:lnTo>
                  <a:pt x="142" y="0"/>
                </a:lnTo>
                <a:lnTo>
                  <a:pt x="71" y="49"/>
                </a:lnTo>
                <a:lnTo>
                  <a:pt x="0" y="97"/>
                </a:lnTo>
                <a:lnTo>
                  <a:pt x="41" y="97"/>
                </a:lnTo>
                <a:lnTo>
                  <a:pt x="41" y="305"/>
                </a:lnTo>
                <a:lnTo>
                  <a:pt x="241" y="305"/>
                </a:lnTo>
                <a:lnTo>
                  <a:pt x="241" y="97"/>
                </a:lnTo>
                <a:lnTo>
                  <a:pt x="283" y="97"/>
                </a:lnTo>
                <a:close/>
              </a:path>
            </a:pathLst>
          </a:custGeom>
          <a:solidFill>
            <a:schemeClr val="accent1">
              <a:alpha val="72157"/>
            </a:schemeClr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8" name="TextBox 14"/>
          <p:cNvSpPr txBox="1"/>
          <p:nvPr/>
        </p:nvSpPr>
        <p:spPr>
          <a:xfrm>
            <a:off x="4684837" y="2284965"/>
            <a:ext cx="459740" cy="4140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/>
            <a:r>
              <a:rPr lang="en-US" altLang="zh-CN" sz="2100" dirty="0">
                <a:solidFill>
                  <a:schemeClr val="tx1">
                    <a:lumMod val="65000"/>
                    <a:lumOff val="35000"/>
                  </a:schemeClr>
                </a:solidFill>
                <a:latin typeface="Impact MT Std" pitchFamily="34" charset="0"/>
                <a:ea typeface="UKIJ Qolyazma" pitchFamily="18" charset="0"/>
                <a:cs typeface="Arial" panose="020B0604020202020204" pitchFamily="34" charset="0"/>
              </a:rPr>
              <a:t>20</a:t>
            </a:r>
            <a:endParaRPr lang="zh-CN" altLang="en-US" sz="1350" dirty="0">
              <a:solidFill>
                <a:schemeClr val="tx1">
                  <a:lumMod val="65000"/>
                  <a:lumOff val="35000"/>
                </a:schemeClr>
              </a:solidFill>
              <a:latin typeface="Impact MT Std" pitchFamily="34" charset="0"/>
              <a:cs typeface="Arial" panose="020B0604020202020204" pitchFamily="34" charset="0"/>
            </a:endParaRPr>
          </a:p>
        </p:txBody>
      </p:sp>
      <p:sp>
        <p:nvSpPr>
          <p:cNvPr id="139" name="TextBox 18"/>
          <p:cNvSpPr txBox="1"/>
          <p:nvPr/>
        </p:nvSpPr>
        <p:spPr>
          <a:xfrm>
            <a:off x="5656401" y="1913214"/>
            <a:ext cx="468630" cy="4140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/>
            <a:r>
              <a:rPr lang="en-US" altLang="zh-CN" sz="2100">
                <a:solidFill>
                  <a:schemeClr val="tx1">
                    <a:lumMod val="65000"/>
                    <a:lumOff val="35000"/>
                  </a:schemeClr>
                </a:solidFill>
                <a:latin typeface="Impact MT Std" pitchFamily="34" charset="0"/>
                <a:ea typeface="UKIJ Qolyazma" pitchFamily="18" charset="0"/>
                <a:cs typeface="Arial" panose="020B0604020202020204" pitchFamily="34" charset="0"/>
              </a:rPr>
              <a:t>50</a:t>
            </a:r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  <a:latin typeface="Impact MT Std" pitchFamily="34" charset="0"/>
              <a:cs typeface="Arial" panose="020B0604020202020204" pitchFamily="34" charset="0"/>
            </a:endParaRPr>
          </a:p>
        </p:txBody>
      </p:sp>
      <p:sp>
        <p:nvSpPr>
          <p:cNvPr id="140" name="TextBox 19"/>
          <p:cNvSpPr txBox="1"/>
          <p:nvPr/>
        </p:nvSpPr>
        <p:spPr>
          <a:xfrm>
            <a:off x="6624181" y="1468937"/>
            <a:ext cx="468630" cy="4140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/>
            <a:r>
              <a:rPr lang="en-US" altLang="zh-CN" sz="2100">
                <a:solidFill>
                  <a:schemeClr val="tx1">
                    <a:lumMod val="65000"/>
                    <a:lumOff val="35000"/>
                  </a:schemeClr>
                </a:solidFill>
                <a:latin typeface="Impact MT Std" pitchFamily="34" charset="0"/>
                <a:ea typeface="UKIJ Qolyazma" pitchFamily="18" charset="0"/>
                <a:cs typeface="Arial" panose="020B0604020202020204" pitchFamily="34" charset="0"/>
              </a:rPr>
              <a:t>80</a:t>
            </a:r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  <a:latin typeface="Impact MT Std" pitchFamily="34" charset="0"/>
              <a:cs typeface="Arial" panose="020B0604020202020204" pitchFamily="34" charset="0"/>
            </a:endParaRPr>
          </a:p>
        </p:txBody>
      </p:sp>
      <p:cxnSp>
        <p:nvCxnSpPr>
          <p:cNvPr id="141" name="直接连接符 140"/>
          <p:cNvCxnSpPr/>
          <p:nvPr/>
        </p:nvCxnSpPr>
        <p:spPr>
          <a:xfrm>
            <a:off x="2465296" y="2417971"/>
            <a:ext cx="1799847" cy="762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/>
          <p:nvPr/>
        </p:nvCxnSpPr>
        <p:spPr>
          <a:xfrm>
            <a:off x="4265142" y="3180943"/>
            <a:ext cx="31884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29"/>
          <p:cNvSpPr txBox="1"/>
          <p:nvPr/>
        </p:nvSpPr>
        <p:spPr>
          <a:xfrm flipH="1">
            <a:off x="4265143" y="3452474"/>
            <a:ext cx="2089364" cy="257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charset="-122"/>
              </a:defRPr>
            </a:lvl1pPr>
          </a:lstStyle>
          <a:p>
            <a:pPr>
              <a:defRPr/>
            </a:pPr>
            <a:r>
              <a:rPr lang="zh-CN" altLang="en-US" sz="1350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点击添加标题</a:t>
            </a:r>
          </a:p>
        </p:txBody>
      </p:sp>
      <p:sp>
        <p:nvSpPr>
          <p:cNvPr id="144" name="TextBox 30"/>
          <p:cNvSpPr txBox="1"/>
          <p:nvPr/>
        </p:nvSpPr>
        <p:spPr>
          <a:xfrm>
            <a:off x="4265141" y="3706327"/>
            <a:ext cx="3450249" cy="720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您的内容打在这里，或者通过复制您的文本后，在此框中选择粘贴，并选择只保留文字。您的内容打在这里，或者通过复制您的文本后。</a:t>
            </a:r>
          </a:p>
        </p:txBody>
      </p:sp>
      <p:sp>
        <p:nvSpPr>
          <p:cNvPr id="136" name="Oval 10"/>
          <p:cNvSpPr>
            <a:spLocks noChangeArrowheads="1"/>
          </p:cNvSpPr>
          <p:nvPr/>
        </p:nvSpPr>
        <p:spPr bwMode="auto">
          <a:xfrm>
            <a:off x="1693329" y="2287878"/>
            <a:ext cx="1436399" cy="1442321"/>
          </a:xfrm>
          <a:prstGeom prst="ellipse">
            <a:avLst/>
          </a:prstGeom>
          <a:solidFill>
            <a:schemeClr val="accent1">
              <a:alpha val="72157"/>
            </a:schemeClr>
          </a:solidFill>
          <a:ln>
            <a:noFill/>
          </a:ln>
        </p:spPr>
        <p:txBody>
          <a:bodyPr vert="horz" wrap="square" lIns="68580" tIns="34290" rIns="68580" bIns="34290" numCol="1" anchor="ctr" anchorCtr="0" compatLnSpc="1"/>
          <a:lstStyle/>
          <a:p>
            <a:pPr algn="ctr"/>
            <a:r>
              <a:rPr lang="zh-CN" altLang="en-US" sz="15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添加标题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592">
        <p:comb/>
      </p:transition>
    </mc:Choice>
    <mc:Fallback xmlns="">
      <p:transition advTm="1592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4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5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bldLvl="0" animBg="1"/>
      <p:bldP spid="133" grpId="0" bldLvl="0" animBg="1"/>
      <p:bldP spid="134" grpId="0" bldLvl="0" animBg="1"/>
      <p:bldP spid="135" grpId="0" bldLvl="0" animBg="1"/>
      <p:bldP spid="137" grpId="0" bldLvl="0" animBg="1"/>
      <p:bldP spid="138" grpId="0"/>
      <p:bldP spid="139" grpId="0"/>
      <p:bldP spid="140" grpId="0"/>
      <p:bldP spid="143" grpId="0"/>
      <p:bldP spid="144" grpId="0"/>
      <p:bldP spid="136" grpId="0" bldLvl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工作经验总结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9" name="组合 128"/>
          <p:cNvGrpSpPr/>
          <p:nvPr/>
        </p:nvGrpSpPr>
        <p:grpSpPr>
          <a:xfrm>
            <a:off x="3293824" y="1201124"/>
            <a:ext cx="2532854" cy="2471896"/>
            <a:chOff x="3004468" y="1013261"/>
            <a:chExt cx="2983131" cy="2910958"/>
          </a:xfrm>
        </p:grpSpPr>
        <p:sp>
          <p:nvSpPr>
            <p:cNvPr id="130" name="Freeform 5"/>
            <p:cNvSpPr/>
            <p:nvPr/>
          </p:nvSpPr>
          <p:spPr bwMode="auto">
            <a:xfrm>
              <a:off x="5177046" y="1525871"/>
              <a:ext cx="636599" cy="523713"/>
            </a:xfrm>
            <a:custGeom>
              <a:avLst/>
              <a:gdLst>
                <a:gd name="T0" fmla="*/ 684 w 688"/>
                <a:gd name="T1" fmla="*/ 566 h 566"/>
                <a:gd name="T2" fmla="*/ 684 w 688"/>
                <a:gd name="T3" fmla="*/ 566 h 566"/>
                <a:gd name="T4" fmla="*/ 686 w 688"/>
                <a:gd name="T5" fmla="*/ 552 h 566"/>
                <a:gd name="T6" fmla="*/ 688 w 688"/>
                <a:gd name="T7" fmla="*/ 516 h 566"/>
                <a:gd name="T8" fmla="*/ 686 w 688"/>
                <a:gd name="T9" fmla="*/ 492 h 566"/>
                <a:gd name="T10" fmla="*/ 686 w 688"/>
                <a:gd name="T11" fmla="*/ 464 h 566"/>
                <a:gd name="T12" fmla="*/ 682 w 688"/>
                <a:gd name="T13" fmla="*/ 432 h 566"/>
                <a:gd name="T14" fmla="*/ 674 w 688"/>
                <a:gd name="T15" fmla="*/ 398 h 566"/>
                <a:gd name="T16" fmla="*/ 666 w 688"/>
                <a:gd name="T17" fmla="*/ 360 h 566"/>
                <a:gd name="T18" fmla="*/ 652 w 688"/>
                <a:gd name="T19" fmla="*/ 324 h 566"/>
                <a:gd name="T20" fmla="*/ 636 w 688"/>
                <a:gd name="T21" fmla="*/ 284 h 566"/>
                <a:gd name="T22" fmla="*/ 614 w 688"/>
                <a:gd name="T23" fmla="*/ 246 h 566"/>
                <a:gd name="T24" fmla="*/ 602 w 688"/>
                <a:gd name="T25" fmla="*/ 228 h 566"/>
                <a:gd name="T26" fmla="*/ 588 w 688"/>
                <a:gd name="T27" fmla="*/ 208 h 566"/>
                <a:gd name="T28" fmla="*/ 574 w 688"/>
                <a:gd name="T29" fmla="*/ 190 h 566"/>
                <a:gd name="T30" fmla="*/ 556 w 688"/>
                <a:gd name="T31" fmla="*/ 172 h 566"/>
                <a:gd name="T32" fmla="*/ 538 w 688"/>
                <a:gd name="T33" fmla="*/ 154 h 566"/>
                <a:gd name="T34" fmla="*/ 518 w 688"/>
                <a:gd name="T35" fmla="*/ 136 h 566"/>
                <a:gd name="T36" fmla="*/ 498 w 688"/>
                <a:gd name="T37" fmla="*/ 120 h 566"/>
                <a:gd name="T38" fmla="*/ 474 w 688"/>
                <a:gd name="T39" fmla="*/ 104 h 566"/>
                <a:gd name="T40" fmla="*/ 474 w 688"/>
                <a:gd name="T41" fmla="*/ 104 h 566"/>
                <a:gd name="T42" fmla="*/ 426 w 688"/>
                <a:gd name="T43" fmla="*/ 74 h 566"/>
                <a:gd name="T44" fmla="*/ 380 w 688"/>
                <a:gd name="T45" fmla="*/ 52 h 566"/>
                <a:gd name="T46" fmla="*/ 336 w 688"/>
                <a:gd name="T47" fmla="*/ 34 h 566"/>
                <a:gd name="T48" fmla="*/ 292 w 688"/>
                <a:gd name="T49" fmla="*/ 20 h 566"/>
                <a:gd name="T50" fmla="*/ 252 w 688"/>
                <a:gd name="T51" fmla="*/ 10 h 566"/>
                <a:gd name="T52" fmla="*/ 212 w 688"/>
                <a:gd name="T53" fmla="*/ 4 h 566"/>
                <a:gd name="T54" fmla="*/ 176 w 688"/>
                <a:gd name="T55" fmla="*/ 0 h 566"/>
                <a:gd name="T56" fmla="*/ 142 w 688"/>
                <a:gd name="T57" fmla="*/ 0 h 566"/>
                <a:gd name="T58" fmla="*/ 110 w 688"/>
                <a:gd name="T59" fmla="*/ 0 h 566"/>
                <a:gd name="T60" fmla="*/ 82 w 688"/>
                <a:gd name="T61" fmla="*/ 4 h 566"/>
                <a:gd name="T62" fmla="*/ 58 w 688"/>
                <a:gd name="T63" fmla="*/ 6 h 566"/>
                <a:gd name="T64" fmla="*/ 38 w 688"/>
                <a:gd name="T65" fmla="*/ 10 h 566"/>
                <a:gd name="T66" fmla="*/ 10 w 688"/>
                <a:gd name="T67" fmla="*/ 18 h 566"/>
                <a:gd name="T68" fmla="*/ 0 w 688"/>
                <a:gd name="T69" fmla="*/ 22 h 566"/>
                <a:gd name="T70" fmla="*/ 684 w 688"/>
                <a:gd name="T71" fmla="*/ 566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8" h="566">
                  <a:moveTo>
                    <a:pt x="684" y="566"/>
                  </a:moveTo>
                  <a:lnTo>
                    <a:pt x="684" y="566"/>
                  </a:lnTo>
                  <a:lnTo>
                    <a:pt x="686" y="552"/>
                  </a:lnTo>
                  <a:lnTo>
                    <a:pt x="688" y="516"/>
                  </a:lnTo>
                  <a:lnTo>
                    <a:pt x="686" y="492"/>
                  </a:lnTo>
                  <a:lnTo>
                    <a:pt x="686" y="464"/>
                  </a:lnTo>
                  <a:lnTo>
                    <a:pt x="682" y="432"/>
                  </a:lnTo>
                  <a:lnTo>
                    <a:pt x="674" y="398"/>
                  </a:lnTo>
                  <a:lnTo>
                    <a:pt x="666" y="360"/>
                  </a:lnTo>
                  <a:lnTo>
                    <a:pt x="652" y="324"/>
                  </a:lnTo>
                  <a:lnTo>
                    <a:pt x="636" y="284"/>
                  </a:lnTo>
                  <a:lnTo>
                    <a:pt x="614" y="246"/>
                  </a:lnTo>
                  <a:lnTo>
                    <a:pt x="602" y="228"/>
                  </a:lnTo>
                  <a:lnTo>
                    <a:pt x="588" y="208"/>
                  </a:lnTo>
                  <a:lnTo>
                    <a:pt x="574" y="190"/>
                  </a:lnTo>
                  <a:lnTo>
                    <a:pt x="556" y="172"/>
                  </a:lnTo>
                  <a:lnTo>
                    <a:pt x="538" y="154"/>
                  </a:lnTo>
                  <a:lnTo>
                    <a:pt x="518" y="136"/>
                  </a:lnTo>
                  <a:lnTo>
                    <a:pt x="498" y="120"/>
                  </a:lnTo>
                  <a:lnTo>
                    <a:pt x="474" y="104"/>
                  </a:lnTo>
                  <a:lnTo>
                    <a:pt x="474" y="104"/>
                  </a:lnTo>
                  <a:lnTo>
                    <a:pt x="426" y="74"/>
                  </a:lnTo>
                  <a:lnTo>
                    <a:pt x="380" y="52"/>
                  </a:lnTo>
                  <a:lnTo>
                    <a:pt x="336" y="34"/>
                  </a:lnTo>
                  <a:lnTo>
                    <a:pt x="292" y="20"/>
                  </a:lnTo>
                  <a:lnTo>
                    <a:pt x="252" y="10"/>
                  </a:lnTo>
                  <a:lnTo>
                    <a:pt x="212" y="4"/>
                  </a:lnTo>
                  <a:lnTo>
                    <a:pt x="176" y="0"/>
                  </a:lnTo>
                  <a:lnTo>
                    <a:pt x="142" y="0"/>
                  </a:lnTo>
                  <a:lnTo>
                    <a:pt x="110" y="0"/>
                  </a:lnTo>
                  <a:lnTo>
                    <a:pt x="82" y="4"/>
                  </a:lnTo>
                  <a:lnTo>
                    <a:pt x="58" y="6"/>
                  </a:lnTo>
                  <a:lnTo>
                    <a:pt x="38" y="10"/>
                  </a:lnTo>
                  <a:lnTo>
                    <a:pt x="10" y="18"/>
                  </a:lnTo>
                  <a:lnTo>
                    <a:pt x="0" y="22"/>
                  </a:lnTo>
                  <a:lnTo>
                    <a:pt x="684" y="56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1" name="Freeform 6"/>
            <p:cNvSpPr/>
            <p:nvPr/>
          </p:nvSpPr>
          <p:spPr bwMode="auto">
            <a:xfrm>
              <a:off x="5326943" y="2908252"/>
              <a:ext cx="383070" cy="749484"/>
            </a:xfrm>
            <a:custGeom>
              <a:avLst/>
              <a:gdLst>
                <a:gd name="T0" fmla="*/ 0 w 414"/>
                <a:gd name="T1" fmla="*/ 810 h 810"/>
                <a:gd name="T2" fmla="*/ 0 w 414"/>
                <a:gd name="T3" fmla="*/ 810 h 810"/>
                <a:gd name="T4" fmla="*/ 12 w 414"/>
                <a:gd name="T5" fmla="*/ 808 h 810"/>
                <a:gd name="T6" fmla="*/ 48 w 414"/>
                <a:gd name="T7" fmla="*/ 800 h 810"/>
                <a:gd name="T8" fmla="*/ 70 w 414"/>
                <a:gd name="T9" fmla="*/ 792 h 810"/>
                <a:gd name="T10" fmla="*/ 98 w 414"/>
                <a:gd name="T11" fmla="*/ 782 h 810"/>
                <a:gd name="T12" fmla="*/ 128 w 414"/>
                <a:gd name="T13" fmla="*/ 770 h 810"/>
                <a:gd name="T14" fmla="*/ 158 w 414"/>
                <a:gd name="T15" fmla="*/ 754 h 810"/>
                <a:gd name="T16" fmla="*/ 190 w 414"/>
                <a:gd name="T17" fmla="*/ 734 h 810"/>
                <a:gd name="T18" fmla="*/ 224 w 414"/>
                <a:gd name="T19" fmla="*/ 712 h 810"/>
                <a:gd name="T20" fmla="*/ 256 w 414"/>
                <a:gd name="T21" fmla="*/ 686 h 810"/>
                <a:gd name="T22" fmla="*/ 286 w 414"/>
                <a:gd name="T23" fmla="*/ 654 h 810"/>
                <a:gd name="T24" fmla="*/ 302 w 414"/>
                <a:gd name="T25" fmla="*/ 636 h 810"/>
                <a:gd name="T26" fmla="*/ 316 w 414"/>
                <a:gd name="T27" fmla="*/ 618 h 810"/>
                <a:gd name="T28" fmla="*/ 330 w 414"/>
                <a:gd name="T29" fmla="*/ 598 h 810"/>
                <a:gd name="T30" fmla="*/ 342 w 414"/>
                <a:gd name="T31" fmla="*/ 578 h 810"/>
                <a:gd name="T32" fmla="*/ 354 w 414"/>
                <a:gd name="T33" fmla="*/ 554 h 810"/>
                <a:gd name="T34" fmla="*/ 366 w 414"/>
                <a:gd name="T35" fmla="*/ 530 h 810"/>
                <a:gd name="T36" fmla="*/ 376 w 414"/>
                <a:gd name="T37" fmla="*/ 506 h 810"/>
                <a:gd name="T38" fmla="*/ 384 w 414"/>
                <a:gd name="T39" fmla="*/ 480 h 810"/>
                <a:gd name="T40" fmla="*/ 384 w 414"/>
                <a:gd name="T41" fmla="*/ 480 h 810"/>
                <a:gd name="T42" fmla="*/ 398 w 414"/>
                <a:gd name="T43" fmla="*/ 426 h 810"/>
                <a:gd name="T44" fmla="*/ 408 w 414"/>
                <a:gd name="T45" fmla="*/ 374 h 810"/>
                <a:gd name="T46" fmla="*/ 412 w 414"/>
                <a:gd name="T47" fmla="*/ 326 h 810"/>
                <a:gd name="T48" fmla="*/ 414 w 414"/>
                <a:gd name="T49" fmla="*/ 282 h 810"/>
                <a:gd name="T50" fmla="*/ 412 w 414"/>
                <a:gd name="T51" fmla="*/ 238 h 810"/>
                <a:gd name="T52" fmla="*/ 406 w 414"/>
                <a:gd name="T53" fmla="*/ 200 h 810"/>
                <a:gd name="T54" fmla="*/ 400 w 414"/>
                <a:gd name="T55" fmla="*/ 164 h 810"/>
                <a:gd name="T56" fmla="*/ 390 w 414"/>
                <a:gd name="T57" fmla="*/ 130 h 810"/>
                <a:gd name="T58" fmla="*/ 382 w 414"/>
                <a:gd name="T59" fmla="*/ 100 h 810"/>
                <a:gd name="T60" fmla="*/ 370 w 414"/>
                <a:gd name="T61" fmla="*/ 74 h 810"/>
                <a:gd name="T62" fmla="*/ 360 w 414"/>
                <a:gd name="T63" fmla="*/ 52 h 810"/>
                <a:gd name="T64" fmla="*/ 352 w 414"/>
                <a:gd name="T65" fmla="*/ 34 h 810"/>
                <a:gd name="T66" fmla="*/ 336 w 414"/>
                <a:gd name="T67" fmla="*/ 8 h 810"/>
                <a:gd name="T68" fmla="*/ 330 w 414"/>
                <a:gd name="T69" fmla="*/ 0 h 810"/>
                <a:gd name="T70" fmla="*/ 0 w 414"/>
                <a:gd name="T71" fmla="*/ 81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4" h="810">
                  <a:moveTo>
                    <a:pt x="0" y="810"/>
                  </a:moveTo>
                  <a:lnTo>
                    <a:pt x="0" y="810"/>
                  </a:lnTo>
                  <a:lnTo>
                    <a:pt x="12" y="808"/>
                  </a:lnTo>
                  <a:lnTo>
                    <a:pt x="48" y="800"/>
                  </a:lnTo>
                  <a:lnTo>
                    <a:pt x="70" y="792"/>
                  </a:lnTo>
                  <a:lnTo>
                    <a:pt x="98" y="782"/>
                  </a:lnTo>
                  <a:lnTo>
                    <a:pt x="128" y="770"/>
                  </a:lnTo>
                  <a:lnTo>
                    <a:pt x="158" y="754"/>
                  </a:lnTo>
                  <a:lnTo>
                    <a:pt x="190" y="734"/>
                  </a:lnTo>
                  <a:lnTo>
                    <a:pt x="224" y="712"/>
                  </a:lnTo>
                  <a:lnTo>
                    <a:pt x="256" y="686"/>
                  </a:lnTo>
                  <a:lnTo>
                    <a:pt x="286" y="654"/>
                  </a:lnTo>
                  <a:lnTo>
                    <a:pt x="302" y="636"/>
                  </a:lnTo>
                  <a:lnTo>
                    <a:pt x="316" y="618"/>
                  </a:lnTo>
                  <a:lnTo>
                    <a:pt x="330" y="598"/>
                  </a:lnTo>
                  <a:lnTo>
                    <a:pt x="342" y="578"/>
                  </a:lnTo>
                  <a:lnTo>
                    <a:pt x="354" y="554"/>
                  </a:lnTo>
                  <a:lnTo>
                    <a:pt x="366" y="530"/>
                  </a:lnTo>
                  <a:lnTo>
                    <a:pt x="376" y="506"/>
                  </a:lnTo>
                  <a:lnTo>
                    <a:pt x="384" y="480"/>
                  </a:lnTo>
                  <a:lnTo>
                    <a:pt x="384" y="480"/>
                  </a:lnTo>
                  <a:lnTo>
                    <a:pt x="398" y="426"/>
                  </a:lnTo>
                  <a:lnTo>
                    <a:pt x="408" y="374"/>
                  </a:lnTo>
                  <a:lnTo>
                    <a:pt x="412" y="326"/>
                  </a:lnTo>
                  <a:lnTo>
                    <a:pt x="414" y="282"/>
                  </a:lnTo>
                  <a:lnTo>
                    <a:pt x="412" y="238"/>
                  </a:lnTo>
                  <a:lnTo>
                    <a:pt x="406" y="200"/>
                  </a:lnTo>
                  <a:lnTo>
                    <a:pt x="400" y="164"/>
                  </a:lnTo>
                  <a:lnTo>
                    <a:pt x="390" y="130"/>
                  </a:lnTo>
                  <a:lnTo>
                    <a:pt x="382" y="100"/>
                  </a:lnTo>
                  <a:lnTo>
                    <a:pt x="370" y="74"/>
                  </a:lnTo>
                  <a:lnTo>
                    <a:pt x="360" y="52"/>
                  </a:lnTo>
                  <a:lnTo>
                    <a:pt x="352" y="34"/>
                  </a:lnTo>
                  <a:lnTo>
                    <a:pt x="336" y="8"/>
                  </a:lnTo>
                  <a:lnTo>
                    <a:pt x="330" y="0"/>
                  </a:lnTo>
                  <a:lnTo>
                    <a:pt x="0" y="81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20000"/>
                  <a:lumOff val="80000"/>
                </a:schemeClr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2" name="Freeform 7"/>
            <p:cNvSpPr/>
            <p:nvPr/>
          </p:nvSpPr>
          <p:spPr bwMode="auto">
            <a:xfrm>
              <a:off x="3004468" y="2068090"/>
              <a:ext cx="307196" cy="792047"/>
            </a:xfrm>
            <a:custGeom>
              <a:avLst/>
              <a:gdLst>
                <a:gd name="T0" fmla="*/ 156 w 332"/>
                <a:gd name="T1" fmla="*/ 0 h 856"/>
                <a:gd name="T2" fmla="*/ 156 w 332"/>
                <a:gd name="T3" fmla="*/ 0 h 856"/>
                <a:gd name="T4" fmla="*/ 146 w 332"/>
                <a:gd name="T5" fmla="*/ 8 h 856"/>
                <a:gd name="T6" fmla="*/ 122 w 332"/>
                <a:gd name="T7" fmla="*/ 36 h 856"/>
                <a:gd name="T8" fmla="*/ 106 w 332"/>
                <a:gd name="T9" fmla="*/ 54 h 856"/>
                <a:gd name="T10" fmla="*/ 90 w 332"/>
                <a:gd name="T11" fmla="*/ 78 h 856"/>
                <a:gd name="T12" fmla="*/ 72 w 332"/>
                <a:gd name="T13" fmla="*/ 104 h 856"/>
                <a:gd name="T14" fmla="*/ 56 w 332"/>
                <a:gd name="T15" fmla="*/ 134 h 856"/>
                <a:gd name="T16" fmla="*/ 38 w 332"/>
                <a:gd name="T17" fmla="*/ 168 h 856"/>
                <a:gd name="T18" fmla="*/ 24 w 332"/>
                <a:gd name="T19" fmla="*/ 206 h 856"/>
                <a:gd name="T20" fmla="*/ 12 w 332"/>
                <a:gd name="T21" fmla="*/ 246 h 856"/>
                <a:gd name="T22" fmla="*/ 4 w 332"/>
                <a:gd name="T23" fmla="*/ 288 h 856"/>
                <a:gd name="T24" fmla="*/ 2 w 332"/>
                <a:gd name="T25" fmla="*/ 312 h 856"/>
                <a:gd name="T26" fmla="*/ 0 w 332"/>
                <a:gd name="T27" fmla="*/ 336 h 856"/>
                <a:gd name="T28" fmla="*/ 0 w 332"/>
                <a:gd name="T29" fmla="*/ 360 h 856"/>
                <a:gd name="T30" fmla="*/ 0 w 332"/>
                <a:gd name="T31" fmla="*/ 384 h 856"/>
                <a:gd name="T32" fmla="*/ 4 w 332"/>
                <a:gd name="T33" fmla="*/ 410 h 856"/>
                <a:gd name="T34" fmla="*/ 8 w 332"/>
                <a:gd name="T35" fmla="*/ 436 h 856"/>
                <a:gd name="T36" fmla="*/ 12 w 332"/>
                <a:gd name="T37" fmla="*/ 462 h 856"/>
                <a:gd name="T38" fmla="*/ 20 w 332"/>
                <a:gd name="T39" fmla="*/ 488 h 856"/>
                <a:gd name="T40" fmla="*/ 20 w 332"/>
                <a:gd name="T41" fmla="*/ 488 h 856"/>
                <a:gd name="T42" fmla="*/ 38 w 332"/>
                <a:gd name="T43" fmla="*/ 540 h 856"/>
                <a:gd name="T44" fmla="*/ 58 w 332"/>
                <a:gd name="T45" fmla="*/ 588 h 856"/>
                <a:gd name="T46" fmla="*/ 82 w 332"/>
                <a:gd name="T47" fmla="*/ 632 h 856"/>
                <a:gd name="T48" fmla="*/ 106 w 332"/>
                <a:gd name="T49" fmla="*/ 670 h 856"/>
                <a:gd name="T50" fmla="*/ 132 w 332"/>
                <a:gd name="T51" fmla="*/ 704 h 856"/>
                <a:gd name="T52" fmla="*/ 158 w 332"/>
                <a:gd name="T53" fmla="*/ 734 h 856"/>
                <a:gd name="T54" fmla="*/ 184 w 332"/>
                <a:gd name="T55" fmla="*/ 760 h 856"/>
                <a:gd name="T56" fmla="*/ 208 w 332"/>
                <a:gd name="T57" fmla="*/ 782 h 856"/>
                <a:gd name="T58" fmla="*/ 234 w 332"/>
                <a:gd name="T59" fmla="*/ 802 h 856"/>
                <a:gd name="T60" fmla="*/ 256 w 332"/>
                <a:gd name="T61" fmla="*/ 818 h 856"/>
                <a:gd name="T62" fmla="*/ 278 w 332"/>
                <a:gd name="T63" fmla="*/ 830 h 856"/>
                <a:gd name="T64" fmla="*/ 296 w 332"/>
                <a:gd name="T65" fmla="*/ 840 h 856"/>
                <a:gd name="T66" fmla="*/ 322 w 332"/>
                <a:gd name="T67" fmla="*/ 852 h 856"/>
                <a:gd name="T68" fmla="*/ 332 w 332"/>
                <a:gd name="T69" fmla="*/ 856 h 856"/>
                <a:gd name="T70" fmla="*/ 156 w 332"/>
                <a:gd name="T71" fmla="*/ 0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32" h="856">
                  <a:moveTo>
                    <a:pt x="156" y="0"/>
                  </a:moveTo>
                  <a:lnTo>
                    <a:pt x="156" y="0"/>
                  </a:lnTo>
                  <a:lnTo>
                    <a:pt x="146" y="8"/>
                  </a:lnTo>
                  <a:lnTo>
                    <a:pt x="122" y="36"/>
                  </a:lnTo>
                  <a:lnTo>
                    <a:pt x="106" y="54"/>
                  </a:lnTo>
                  <a:lnTo>
                    <a:pt x="90" y="78"/>
                  </a:lnTo>
                  <a:lnTo>
                    <a:pt x="72" y="104"/>
                  </a:lnTo>
                  <a:lnTo>
                    <a:pt x="56" y="134"/>
                  </a:lnTo>
                  <a:lnTo>
                    <a:pt x="38" y="168"/>
                  </a:lnTo>
                  <a:lnTo>
                    <a:pt x="24" y="206"/>
                  </a:lnTo>
                  <a:lnTo>
                    <a:pt x="12" y="246"/>
                  </a:lnTo>
                  <a:lnTo>
                    <a:pt x="4" y="288"/>
                  </a:lnTo>
                  <a:lnTo>
                    <a:pt x="2" y="312"/>
                  </a:lnTo>
                  <a:lnTo>
                    <a:pt x="0" y="336"/>
                  </a:lnTo>
                  <a:lnTo>
                    <a:pt x="0" y="360"/>
                  </a:lnTo>
                  <a:lnTo>
                    <a:pt x="0" y="384"/>
                  </a:lnTo>
                  <a:lnTo>
                    <a:pt x="4" y="410"/>
                  </a:lnTo>
                  <a:lnTo>
                    <a:pt x="8" y="436"/>
                  </a:lnTo>
                  <a:lnTo>
                    <a:pt x="12" y="462"/>
                  </a:lnTo>
                  <a:lnTo>
                    <a:pt x="20" y="488"/>
                  </a:lnTo>
                  <a:lnTo>
                    <a:pt x="20" y="488"/>
                  </a:lnTo>
                  <a:lnTo>
                    <a:pt x="38" y="540"/>
                  </a:lnTo>
                  <a:lnTo>
                    <a:pt x="58" y="588"/>
                  </a:lnTo>
                  <a:lnTo>
                    <a:pt x="82" y="632"/>
                  </a:lnTo>
                  <a:lnTo>
                    <a:pt x="106" y="670"/>
                  </a:lnTo>
                  <a:lnTo>
                    <a:pt x="132" y="704"/>
                  </a:lnTo>
                  <a:lnTo>
                    <a:pt x="158" y="734"/>
                  </a:lnTo>
                  <a:lnTo>
                    <a:pt x="184" y="760"/>
                  </a:lnTo>
                  <a:lnTo>
                    <a:pt x="208" y="782"/>
                  </a:lnTo>
                  <a:lnTo>
                    <a:pt x="234" y="802"/>
                  </a:lnTo>
                  <a:lnTo>
                    <a:pt x="256" y="818"/>
                  </a:lnTo>
                  <a:lnTo>
                    <a:pt x="278" y="830"/>
                  </a:lnTo>
                  <a:lnTo>
                    <a:pt x="296" y="840"/>
                  </a:lnTo>
                  <a:lnTo>
                    <a:pt x="322" y="852"/>
                  </a:lnTo>
                  <a:lnTo>
                    <a:pt x="332" y="856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28575">
              <a:solidFill>
                <a:schemeClr val="accent4">
                  <a:lumMod val="20000"/>
                  <a:lumOff val="80000"/>
                </a:schemeClr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3" name="Freeform 8"/>
            <p:cNvSpPr/>
            <p:nvPr/>
          </p:nvSpPr>
          <p:spPr bwMode="auto">
            <a:xfrm>
              <a:off x="3766906" y="1089135"/>
              <a:ext cx="671760" cy="492254"/>
            </a:xfrm>
            <a:custGeom>
              <a:avLst/>
              <a:gdLst>
                <a:gd name="T0" fmla="*/ 726 w 726"/>
                <a:gd name="T1" fmla="*/ 44 h 532"/>
                <a:gd name="T2" fmla="*/ 726 w 726"/>
                <a:gd name="T3" fmla="*/ 44 h 532"/>
                <a:gd name="T4" fmla="*/ 714 w 726"/>
                <a:gd name="T5" fmla="*/ 40 h 532"/>
                <a:gd name="T6" fmla="*/ 682 w 726"/>
                <a:gd name="T7" fmla="*/ 28 h 532"/>
                <a:gd name="T8" fmla="*/ 658 w 726"/>
                <a:gd name="T9" fmla="*/ 20 h 532"/>
                <a:gd name="T10" fmla="*/ 630 w 726"/>
                <a:gd name="T11" fmla="*/ 14 h 532"/>
                <a:gd name="T12" fmla="*/ 598 w 726"/>
                <a:gd name="T13" fmla="*/ 8 h 532"/>
                <a:gd name="T14" fmla="*/ 564 w 726"/>
                <a:gd name="T15" fmla="*/ 2 h 532"/>
                <a:gd name="T16" fmla="*/ 526 w 726"/>
                <a:gd name="T17" fmla="*/ 0 h 532"/>
                <a:gd name="T18" fmla="*/ 486 w 726"/>
                <a:gd name="T19" fmla="*/ 2 h 532"/>
                <a:gd name="T20" fmla="*/ 444 w 726"/>
                <a:gd name="T21" fmla="*/ 6 h 532"/>
                <a:gd name="T22" fmla="*/ 402 w 726"/>
                <a:gd name="T23" fmla="*/ 14 h 532"/>
                <a:gd name="T24" fmla="*/ 380 w 726"/>
                <a:gd name="T25" fmla="*/ 20 h 532"/>
                <a:gd name="T26" fmla="*/ 358 w 726"/>
                <a:gd name="T27" fmla="*/ 28 h 532"/>
                <a:gd name="T28" fmla="*/ 336 w 726"/>
                <a:gd name="T29" fmla="*/ 36 h 532"/>
                <a:gd name="T30" fmla="*/ 312 w 726"/>
                <a:gd name="T31" fmla="*/ 48 h 532"/>
                <a:gd name="T32" fmla="*/ 290 w 726"/>
                <a:gd name="T33" fmla="*/ 58 h 532"/>
                <a:gd name="T34" fmla="*/ 268 w 726"/>
                <a:gd name="T35" fmla="*/ 72 h 532"/>
                <a:gd name="T36" fmla="*/ 246 w 726"/>
                <a:gd name="T37" fmla="*/ 88 h 532"/>
                <a:gd name="T38" fmla="*/ 224 w 726"/>
                <a:gd name="T39" fmla="*/ 104 h 532"/>
                <a:gd name="T40" fmla="*/ 224 w 726"/>
                <a:gd name="T41" fmla="*/ 104 h 532"/>
                <a:gd name="T42" fmla="*/ 182 w 726"/>
                <a:gd name="T43" fmla="*/ 142 h 532"/>
                <a:gd name="T44" fmla="*/ 146 w 726"/>
                <a:gd name="T45" fmla="*/ 178 h 532"/>
                <a:gd name="T46" fmla="*/ 114 w 726"/>
                <a:gd name="T47" fmla="*/ 216 h 532"/>
                <a:gd name="T48" fmla="*/ 88 w 726"/>
                <a:gd name="T49" fmla="*/ 252 h 532"/>
                <a:gd name="T50" fmla="*/ 66 w 726"/>
                <a:gd name="T51" fmla="*/ 288 h 532"/>
                <a:gd name="T52" fmla="*/ 48 w 726"/>
                <a:gd name="T53" fmla="*/ 324 h 532"/>
                <a:gd name="T54" fmla="*/ 34 w 726"/>
                <a:gd name="T55" fmla="*/ 358 h 532"/>
                <a:gd name="T56" fmla="*/ 22 w 726"/>
                <a:gd name="T57" fmla="*/ 390 h 532"/>
                <a:gd name="T58" fmla="*/ 14 w 726"/>
                <a:gd name="T59" fmla="*/ 420 h 532"/>
                <a:gd name="T60" fmla="*/ 8 w 726"/>
                <a:gd name="T61" fmla="*/ 448 h 532"/>
                <a:gd name="T62" fmla="*/ 4 w 726"/>
                <a:gd name="T63" fmla="*/ 472 h 532"/>
                <a:gd name="T64" fmla="*/ 2 w 726"/>
                <a:gd name="T65" fmla="*/ 492 h 532"/>
                <a:gd name="T66" fmla="*/ 0 w 726"/>
                <a:gd name="T67" fmla="*/ 522 h 532"/>
                <a:gd name="T68" fmla="*/ 0 w 726"/>
                <a:gd name="T69" fmla="*/ 532 h 532"/>
                <a:gd name="T70" fmla="*/ 726 w 726"/>
                <a:gd name="T71" fmla="*/ 44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26" h="532">
                  <a:moveTo>
                    <a:pt x="726" y="44"/>
                  </a:moveTo>
                  <a:lnTo>
                    <a:pt x="726" y="44"/>
                  </a:lnTo>
                  <a:lnTo>
                    <a:pt x="714" y="40"/>
                  </a:lnTo>
                  <a:lnTo>
                    <a:pt x="682" y="28"/>
                  </a:lnTo>
                  <a:lnTo>
                    <a:pt x="658" y="20"/>
                  </a:lnTo>
                  <a:lnTo>
                    <a:pt x="630" y="14"/>
                  </a:lnTo>
                  <a:lnTo>
                    <a:pt x="598" y="8"/>
                  </a:lnTo>
                  <a:lnTo>
                    <a:pt x="564" y="2"/>
                  </a:lnTo>
                  <a:lnTo>
                    <a:pt x="526" y="0"/>
                  </a:lnTo>
                  <a:lnTo>
                    <a:pt x="486" y="2"/>
                  </a:lnTo>
                  <a:lnTo>
                    <a:pt x="444" y="6"/>
                  </a:lnTo>
                  <a:lnTo>
                    <a:pt x="402" y="14"/>
                  </a:lnTo>
                  <a:lnTo>
                    <a:pt x="380" y="20"/>
                  </a:lnTo>
                  <a:lnTo>
                    <a:pt x="358" y="28"/>
                  </a:lnTo>
                  <a:lnTo>
                    <a:pt x="336" y="36"/>
                  </a:lnTo>
                  <a:lnTo>
                    <a:pt x="312" y="48"/>
                  </a:lnTo>
                  <a:lnTo>
                    <a:pt x="290" y="58"/>
                  </a:lnTo>
                  <a:lnTo>
                    <a:pt x="268" y="72"/>
                  </a:lnTo>
                  <a:lnTo>
                    <a:pt x="246" y="88"/>
                  </a:lnTo>
                  <a:lnTo>
                    <a:pt x="224" y="104"/>
                  </a:lnTo>
                  <a:lnTo>
                    <a:pt x="224" y="104"/>
                  </a:lnTo>
                  <a:lnTo>
                    <a:pt x="182" y="142"/>
                  </a:lnTo>
                  <a:lnTo>
                    <a:pt x="146" y="178"/>
                  </a:lnTo>
                  <a:lnTo>
                    <a:pt x="114" y="216"/>
                  </a:lnTo>
                  <a:lnTo>
                    <a:pt x="88" y="252"/>
                  </a:lnTo>
                  <a:lnTo>
                    <a:pt x="66" y="288"/>
                  </a:lnTo>
                  <a:lnTo>
                    <a:pt x="48" y="324"/>
                  </a:lnTo>
                  <a:lnTo>
                    <a:pt x="34" y="358"/>
                  </a:lnTo>
                  <a:lnTo>
                    <a:pt x="22" y="390"/>
                  </a:lnTo>
                  <a:lnTo>
                    <a:pt x="14" y="420"/>
                  </a:lnTo>
                  <a:lnTo>
                    <a:pt x="8" y="448"/>
                  </a:lnTo>
                  <a:lnTo>
                    <a:pt x="4" y="472"/>
                  </a:lnTo>
                  <a:lnTo>
                    <a:pt x="2" y="492"/>
                  </a:lnTo>
                  <a:lnTo>
                    <a:pt x="0" y="522"/>
                  </a:lnTo>
                  <a:lnTo>
                    <a:pt x="0" y="532"/>
                  </a:lnTo>
                  <a:lnTo>
                    <a:pt x="726" y="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28575">
              <a:solidFill>
                <a:schemeClr val="accent5">
                  <a:lumMod val="20000"/>
                  <a:lumOff val="80000"/>
                </a:schemeClr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4" name="Freeform 9"/>
            <p:cNvSpPr/>
            <p:nvPr/>
          </p:nvSpPr>
          <p:spPr bwMode="auto">
            <a:xfrm>
              <a:off x="3648469" y="3679943"/>
              <a:ext cx="806852" cy="244276"/>
            </a:xfrm>
            <a:custGeom>
              <a:avLst/>
              <a:gdLst>
                <a:gd name="T0" fmla="*/ 0 w 872"/>
                <a:gd name="T1" fmla="*/ 0 h 264"/>
                <a:gd name="T2" fmla="*/ 0 w 872"/>
                <a:gd name="T3" fmla="*/ 0 h 264"/>
                <a:gd name="T4" fmla="*/ 6 w 872"/>
                <a:gd name="T5" fmla="*/ 10 h 264"/>
                <a:gd name="T6" fmla="*/ 24 w 872"/>
                <a:gd name="T7" fmla="*/ 42 h 264"/>
                <a:gd name="T8" fmla="*/ 38 w 872"/>
                <a:gd name="T9" fmla="*/ 62 h 264"/>
                <a:gd name="T10" fmla="*/ 56 w 872"/>
                <a:gd name="T11" fmla="*/ 84 h 264"/>
                <a:gd name="T12" fmla="*/ 76 w 872"/>
                <a:gd name="T13" fmla="*/ 108 h 264"/>
                <a:gd name="T14" fmla="*/ 102 w 872"/>
                <a:gd name="T15" fmla="*/ 134 h 264"/>
                <a:gd name="T16" fmla="*/ 130 w 872"/>
                <a:gd name="T17" fmla="*/ 158 h 264"/>
                <a:gd name="T18" fmla="*/ 162 w 872"/>
                <a:gd name="T19" fmla="*/ 182 h 264"/>
                <a:gd name="T20" fmla="*/ 196 w 872"/>
                <a:gd name="T21" fmla="*/ 204 h 264"/>
                <a:gd name="T22" fmla="*/ 236 w 872"/>
                <a:gd name="T23" fmla="*/ 224 h 264"/>
                <a:gd name="T24" fmla="*/ 256 w 872"/>
                <a:gd name="T25" fmla="*/ 234 h 264"/>
                <a:gd name="T26" fmla="*/ 278 w 872"/>
                <a:gd name="T27" fmla="*/ 242 h 264"/>
                <a:gd name="T28" fmla="*/ 302 w 872"/>
                <a:gd name="T29" fmla="*/ 248 h 264"/>
                <a:gd name="T30" fmla="*/ 326 w 872"/>
                <a:gd name="T31" fmla="*/ 254 h 264"/>
                <a:gd name="T32" fmla="*/ 350 w 872"/>
                <a:gd name="T33" fmla="*/ 258 h 264"/>
                <a:gd name="T34" fmla="*/ 376 w 872"/>
                <a:gd name="T35" fmla="*/ 262 h 264"/>
                <a:gd name="T36" fmla="*/ 404 w 872"/>
                <a:gd name="T37" fmla="*/ 264 h 264"/>
                <a:gd name="T38" fmla="*/ 432 w 872"/>
                <a:gd name="T39" fmla="*/ 264 h 264"/>
                <a:gd name="T40" fmla="*/ 432 w 872"/>
                <a:gd name="T41" fmla="*/ 264 h 264"/>
                <a:gd name="T42" fmla="*/ 488 w 872"/>
                <a:gd name="T43" fmla="*/ 262 h 264"/>
                <a:gd name="T44" fmla="*/ 538 w 872"/>
                <a:gd name="T45" fmla="*/ 256 h 264"/>
                <a:gd name="T46" fmla="*/ 586 w 872"/>
                <a:gd name="T47" fmla="*/ 246 h 264"/>
                <a:gd name="T48" fmla="*/ 630 w 872"/>
                <a:gd name="T49" fmla="*/ 232 h 264"/>
                <a:gd name="T50" fmla="*/ 670 w 872"/>
                <a:gd name="T51" fmla="*/ 218 h 264"/>
                <a:gd name="T52" fmla="*/ 706 w 872"/>
                <a:gd name="T53" fmla="*/ 200 h 264"/>
                <a:gd name="T54" fmla="*/ 738 w 872"/>
                <a:gd name="T55" fmla="*/ 182 h 264"/>
                <a:gd name="T56" fmla="*/ 766 w 872"/>
                <a:gd name="T57" fmla="*/ 164 h 264"/>
                <a:gd name="T58" fmla="*/ 792 w 872"/>
                <a:gd name="T59" fmla="*/ 146 h 264"/>
                <a:gd name="T60" fmla="*/ 812 w 872"/>
                <a:gd name="T61" fmla="*/ 128 h 264"/>
                <a:gd name="T62" fmla="*/ 832 w 872"/>
                <a:gd name="T63" fmla="*/ 112 h 264"/>
                <a:gd name="T64" fmla="*/ 846 w 872"/>
                <a:gd name="T65" fmla="*/ 98 h 264"/>
                <a:gd name="T66" fmla="*/ 866 w 872"/>
                <a:gd name="T67" fmla="*/ 76 h 264"/>
                <a:gd name="T68" fmla="*/ 872 w 872"/>
                <a:gd name="T69" fmla="*/ 68 h 264"/>
                <a:gd name="T70" fmla="*/ 0 w 872"/>
                <a:gd name="T7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72" h="264">
                  <a:moveTo>
                    <a:pt x="0" y="0"/>
                  </a:moveTo>
                  <a:lnTo>
                    <a:pt x="0" y="0"/>
                  </a:lnTo>
                  <a:lnTo>
                    <a:pt x="6" y="10"/>
                  </a:lnTo>
                  <a:lnTo>
                    <a:pt x="24" y="42"/>
                  </a:lnTo>
                  <a:lnTo>
                    <a:pt x="38" y="62"/>
                  </a:lnTo>
                  <a:lnTo>
                    <a:pt x="56" y="84"/>
                  </a:lnTo>
                  <a:lnTo>
                    <a:pt x="76" y="108"/>
                  </a:lnTo>
                  <a:lnTo>
                    <a:pt x="102" y="134"/>
                  </a:lnTo>
                  <a:lnTo>
                    <a:pt x="130" y="158"/>
                  </a:lnTo>
                  <a:lnTo>
                    <a:pt x="162" y="182"/>
                  </a:lnTo>
                  <a:lnTo>
                    <a:pt x="196" y="204"/>
                  </a:lnTo>
                  <a:lnTo>
                    <a:pt x="236" y="224"/>
                  </a:lnTo>
                  <a:lnTo>
                    <a:pt x="256" y="234"/>
                  </a:lnTo>
                  <a:lnTo>
                    <a:pt x="278" y="242"/>
                  </a:lnTo>
                  <a:lnTo>
                    <a:pt x="302" y="248"/>
                  </a:lnTo>
                  <a:lnTo>
                    <a:pt x="326" y="254"/>
                  </a:lnTo>
                  <a:lnTo>
                    <a:pt x="350" y="258"/>
                  </a:lnTo>
                  <a:lnTo>
                    <a:pt x="376" y="262"/>
                  </a:lnTo>
                  <a:lnTo>
                    <a:pt x="404" y="264"/>
                  </a:lnTo>
                  <a:lnTo>
                    <a:pt x="432" y="264"/>
                  </a:lnTo>
                  <a:lnTo>
                    <a:pt x="432" y="264"/>
                  </a:lnTo>
                  <a:lnTo>
                    <a:pt x="488" y="262"/>
                  </a:lnTo>
                  <a:lnTo>
                    <a:pt x="538" y="256"/>
                  </a:lnTo>
                  <a:lnTo>
                    <a:pt x="586" y="246"/>
                  </a:lnTo>
                  <a:lnTo>
                    <a:pt x="630" y="232"/>
                  </a:lnTo>
                  <a:lnTo>
                    <a:pt x="670" y="218"/>
                  </a:lnTo>
                  <a:lnTo>
                    <a:pt x="706" y="200"/>
                  </a:lnTo>
                  <a:lnTo>
                    <a:pt x="738" y="182"/>
                  </a:lnTo>
                  <a:lnTo>
                    <a:pt x="766" y="164"/>
                  </a:lnTo>
                  <a:lnTo>
                    <a:pt x="792" y="146"/>
                  </a:lnTo>
                  <a:lnTo>
                    <a:pt x="812" y="128"/>
                  </a:lnTo>
                  <a:lnTo>
                    <a:pt x="832" y="112"/>
                  </a:lnTo>
                  <a:lnTo>
                    <a:pt x="846" y="98"/>
                  </a:lnTo>
                  <a:lnTo>
                    <a:pt x="866" y="76"/>
                  </a:lnTo>
                  <a:lnTo>
                    <a:pt x="872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28575">
              <a:solidFill>
                <a:schemeClr val="accent3">
                  <a:lumMod val="20000"/>
                  <a:lumOff val="80000"/>
                </a:schemeClr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baseline="-25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135" name="组合 134"/>
            <p:cNvGrpSpPr/>
            <p:nvPr/>
          </p:nvGrpSpPr>
          <p:grpSpPr>
            <a:xfrm>
              <a:off x="3043330" y="1185365"/>
              <a:ext cx="1584094" cy="2485325"/>
              <a:chOff x="3043330" y="1469590"/>
              <a:chExt cx="1584094" cy="2485325"/>
            </a:xfrm>
          </p:grpSpPr>
          <p:sp>
            <p:nvSpPr>
              <p:cNvPr id="161" name="Freeform 10"/>
              <p:cNvSpPr/>
              <p:nvPr/>
            </p:nvSpPr>
            <p:spPr bwMode="auto">
              <a:xfrm>
                <a:off x="3043330" y="1469590"/>
                <a:ext cx="1584094" cy="2485325"/>
              </a:xfrm>
              <a:custGeom>
                <a:avLst/>
                <a:gdLst>
                  <a:gd name="T0" fmla="*/ 1006 w 1712"/>
                  <a:gd name="T1" fmla="*/ 0 h 2686"/>
                  <a:gd name="T2" fmla="*/ 1006 w 1712"/>
                  <a:gd name="T3" fmla="*/ 0 h 2686"/>
                  <a:gd name="T4" fmla="*/ 958 w 1712"/>
                  <a:gd name="T5" fmla="*/ 40 h 2686"/>
                  <a:gd name="T6" fmla="*/ 856 w 1712"/>
                  <a:gd name="T7" fmla="*/ 124 h 2686"/>
                  <a:gd name="T8" fmla="*/ 244 w 1712"/>
                  <a:gd name="T9" fmla="*/ 606 h 2686"/>
                  <a:gd name="T10" fmla="*/ 244 w 1712"/>
                  <a:gd name="T11" fmla="*/ 606 h 2686"/>
                  <a:gd name="T12" fmla="*/ 214 w 1712"/>
                  <a:gd name="T13" fmla="*/ 632 h 2686"/>
                  <a:gd name="T14" fmla="*/ 184 w 1712"/>
                  <a:gd name="T15" fmla="*/ 658 h 2686"/>
                  <a:gd name="T16" fmla="*/ 158 w 1712"/>
                  <a:gd name="T17" fmla="*/ 684 h 2686"/>
                  <a:gd name="T18" fmla="*/ 134 w 1712"/>
                  <a:gd name="T19" fmla="*/ 712 h 2686"/>
                  <a:gd name="T20" fmla="*/ 112 w 1712"/>
                  <a:gd name="T21" fmla="*/ 738 h 2686"/>
                  <a:gd name="T22" fmla="*/ 94 w 1712"/>
                  <a:gd name="T23" fmla="*/ 766 h 2686"/>
                  <a:gd name="T24" fmla="*/ 76 w 1712"/>
                  <a:gd name="T25" fmla="*/ 794 h 2686"/>
                  <a:gd name="T26" fmla="*/ 60 w 1712"/>
                  <a:gd name="T27" fmla="*/ 822 h 2686"/>
                  <a:gd name="T28" fmla="*/ 46 w 1712"/>
                  <a:gd name="T29" fmla="*/ 850 h 2686"/>
                  <a:gd name="T30" fmla="*/ 34 w 1712"/>
                  <a:gd name="T31" fmla="*/ 878 h 2686"/>
                  <a:gd name="T32" fmla="*/ 24 w 1712"/>
                  <a:gd name="T33" fmla="*/ 906 h 2686"/>
                  <a:gd name="T34" fmla="*/ 16 w 1712"/>
                  <a:gd name="T35" fmla="*/ 936 h 2686"/>
                  <a:gd name="T36" fmla="*/ 10 w 1712"/>
                  <a:gd name="T37" fmla="*/ 964 h 2686"/>
                  <a:gd name="T38" fmla="*/ 6 w 1712"/>
                  <a:gd name="T39" fmla="*/ 994 h 2686"/>
                  <a:gd name="T40" fmla="*/ 2 w 1712"/>
                  <a:gd name="T41" fmla="*/ 1024 h 2686"/>
                  <a:gd name="T42" fmla="*/ 0 w 1712"/>
                  <a:gd name="T43" fmla="*/ 1052 h 2686"/>
                  <a:gd name="T44" fmla="*/ 0 w 1712"/>
                  <a:gd name="T45" fmla="*/ 1082 h 2686"/>
                  <a:gd name="T46" fmla="*/ 0 w 1712"/>
                  <a:gd name="T47" fmla="*/ 1112 h 2686"/>
                  <a:gd name="T48" fmla="*/ 6 w 1712"/>
                  <a:gd name="T49" fmla="*/ 1172 h 2686"/>
                  <a:gd name="T50" fmla="*/ 16 w 1712"/>
                  <a:gd name="T51" fmla="*/ 1234 h 2686"/>
                  <a:gd name="T52" fmla="*/ 30 w 1712"/>
                  <a:gd name="T53" fmla="*/ 1294 h 2686"/>
                  <a:gd name="T54" fmla="*/ 46 w 1712"/>
                  <a:gd name="T55" fmla="*/ 1356 h 2686"/>
                  <a:gd name="T56" fmla="*/ 66 w 1712"/>
                  <a:gd name="T57" fmla="*/ 1416 h 2686"/>
                  <a:gd name="T58" fmla="*/ 90 w 1712"/>
                  <a:gd name="T59" fmla="*/ 1478 h 2686"/>
                  <a:gd name="T60" fmla="*/ 114 w 1712"/>
                  <a:gd name="T61" fmla="*/ 1538 h 2686"/>
                  <a:gd name="T62" fmla="*/ 114 w 1712"/>
                  <a:gd name="T63" fmla="*/ 1538 h 2686"/>
                  <a:gd name="T64" fmla="*/ 114 w 1712"/>
                  <a:gd name="T65" fmla="*/ 1538 h 2686"/>
                  <a:gd name="T66" fmla="*/ 582 w 1712"/>
                  <a:gd name="T67" fmla="*/ 2686 h 2686"/>
                  <a:gd name="T68" fmla="*/ 1712 w 1712"/>
                  <a:gd name="T69" fmla="*/ 2222 h 2686"/>
                  <a:gd name="T70" fmla="*/ 1038 w 1712"/>
                  <a:gd name="T71" fmla="*/ 570 h 2686"/>
                  <a:gd name="T72" fmla="*/ 1038 w 1712"/>
                  <a:gd name="T73" fmla="*/ 570 h 2686"/>
                  <a:gd name="T74" fmla="*/ 1012 w 1712"/>
                  <a:gd name="T75" fmla="*/ 502 h 2686"/>
                  <a:gd name="T76" fmla="*/ 992 w 1712"/>
                  <a:gd name="T77" fmla="*/ 438 h 2686"/>
                  <a:gd name="T78" fmla="*/ 978 w 1712"/>
                  <a:gd name="T79" fmla="*/ 378 h 2686"/>
                  <a:gd name="T80" fmla="*/ 968 w 1712"/>
                  <a:gd name="T81" fmla="*/ 322 h 2686"/>
                  <a:gd name="T82" fmla="*/ 962 w 1712"/>
                  <a:gd name="T83" fmla="*/ 272 h 2686"/>
                  <a:gd name="T84" fmla="*/ 960 w 1712"/>
                  <a:gd name="T85" fmla="*/ 224 h 2686"/>
                  <a:gd name="T86" fmla="*/ 960 w 1712"/>
                  <a:gd name="T87" fmla="*/ 182 h 2686"/>
                  <a:gd name="T88" fmla="*/ 964 w 1712"/>
                  <a:gd name="T89" fmla="*/ 144 h 2686"/>
                  <a:gd name="T90" fmla="*/ 968 w 1712"/>
                  <a:gd name="T91" fmla="*/ 112 h 2686"/>
                  <a:gd name="T92" fmla="*/ 974 w 1712"/>
                  <a:gd name="T93" fmla="*/ 82 h 2686"/>
                  <a:gd name="T94" fmla="*/ 982 w 1712"/>
                  <a:gd name="T95" fmla="*/ 58 h 2686"/>
                  <a:gd name="T96" fmla="*/ 988 w 1712"/>
                  <a:gd name="T97" fmla="*/ 36 h 2686"/>
                  <a:gd name="T98" fmla="*/ 1000 w 1712"/>
                  <a:gd name="T99" fmla="*/ 10 h 2686"/>
                  <a:gd name="T100" fmla="*/ 1006 w 1712"/>
                  <a:gd name="T101" fmla="*/ 0 h 2686"/>
                  <a:gd name="T102" fmla="*/ 1006 w 1712"/>
                  <a:gd name="T103" fmla="*/ 0 h 2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712" h="2686">
                    <a:moveTo>
                      <a:pt x="1006" y="0"/>
                    </a:moveTo>
                    <a:lnTo>
                      <a:pt x="1006" y="0"/>
                    </a:lnTo>
                    <a:lnTo>
                      <a:pt x="958" y="40"/>
                    </a:lnTo>
                    <a:lnTo>
                      <a:pt x="856" y="124"/>
                    </a:lnTo>
                    <a:lnTo>
                      <a:pt x="244" y="606"/>
                    </a:lnTo>
                    <a:lnTo>
                      <a:pt x="244" y="606"/>
                    </a:lnTo>
                    <a:lnTo>
                      <a:pt x="214" y="632"/>
                    </a:lnTo>
                    <a:lnTo>
                      <a:pt x="184" y="658"/>
                    </a:lnTo>
                    <a:lnTo>
                      <a:pt x="158" y="684"/>
                    </a:lnTo>
                    <a:lnTo>
                      <a:pt x="134" y="712"/>
                    </a:lnTo>
                    <a:lnTo>
                      <a:pt x="112" y="738"/>
                    </a:lnTo>
                    <a:lnTo>
                      <a:pt x="94" y="766"/>
                    </a:lnTo>
                    <a:lnTo>
                      <a:pt x="76" y="794"/>
                    </a:lnTo>
                    <a:lnTo>
                      <a:pt x="60" y="822"/>
                    </a:lnTo>
                    <a:lnTo>
                      <a:pt x="46" y="850"/>
                    </a:lnTo>
                    <a:lnTo>
                      <a:pt x="34" y="878"/>
                    </a:lnTo>
                    <a:lnTo>
                      <a:pt x="24" y="906"/>
                    </a:lnTo>
                    <a:lnTo>
                      <a:pt x="16" y="936"/>
                    </a:lnTo>
                    <a:lnTo>
                      <a:pt x="10" y="964"/>
                    </a:lnTo>
                    <a:lnTo>
                      <a:pt x="6" y="994"/>
                    </a:lnTo>
                    <a:lnTo>
                      <a:pt x="2" y="1024"/>
                    </a:lnTo>
                    <a:lnTo>
                      <a:pt x="0" y="1052"/>
                    </a:lnTo>
                    <a:lnTo>
                      <a:pt x="0" y="1082"/>
                    </a:lnTo>
                    <a:lnTo>
                      <a:pt x="0" y="1112"/>
                    </a:lnTo>
                    <a:lnTo>
                      <a:pt x="6" y="1172"/>
                    </a:lnTo>
                    <a:lnTo>
                      <a:pt x="16" y="1234"/>
                    </a:lnTo>
                    <a:lnTo>
                      <a:pt x="30" y="1294"/>
                    </a:lnTo>
                    <a:lnTo>
                      <a:pt x="46" y="1356"/>
                    </a:lnTo>
                    <a:lnTo>
                      <a:pt x="66" y="1416"/>
                    </a:lnTo>
                    <a:lnTo>
                      <a:pt x="90" y="1478"/>
                    </a:lnTo>
                    <a:lnTo>
                      <a:pt x="114" y="1538"/>
                    </a:lnTo>
                    <a:lnTo>
                      <a:pt x="114" y="1538"/>
                    </a:lnTo>
                    <a:lnTo>
                      <a:pt x="114" y="1538"/>
                    </a:lnTo>
                    <a:lnTo>
                      <a:pt x="582" y="2686"/>
                    </a:lnTo>
                    <a:lnTo>
                      <a:pt x="1712" y="2222"/>
                    </a:lnTo>
                    <a:lnTo>
                      <a:pt x="1038" y="570"/>
                    </a:lnTo>
                    <a:lnTo>
                      <a:pt x="1038" y="570"/>
                    </a:lnTo>
                    <a:lnTo>
                      <a:pt x="1012" y="502"/>
                    </a:lnTo>
                    <a:lnTo>
                      <a:pt x="992" y="438"/>
                    </a:lnTo>
                    <a:lnTo>
                      <a:pt x="978" y="378"/>
                    </a:lnTo>
                    <a:lnTo>
                      <a:pt x="968" y="322"/>
                    </a:lnTo>
                    <a:lnTo>
                      <a:pt x="962" y="272"/>
                    </a:lnTo>
                    <a:lnTo>
                      <a:pt x="960" y="224"/>
                    </a:lnTo>
                    <a:lnTo>
                      <a:pt x="960" y="182"/>
                    </a:lnTo>
                    <a:lnTo>
                      <a:pt x="964" y="144"/>
                    </a:lnTo>
                    <a:lnTo>
                      <a:pt x="968" y="112"/>
                    </a:lnTo>
                    <a:lnTo>
                      <a:pt x="974" y="82"/>
                    </a:lnTo>
                    <a:lnTo>
                      <a:pt x="982" y="58"/>
                    </a:lnTo>
                    <a:lnTo>
                      <a:pt x="988" y="36"/>
                    </a:lnTo>
                    <a:lnTo>
                      <a:pt x="1000" y="10"/>
                    </a:lnTo>
                    <a:lnTo>
                      <a:pt x="1006" y="0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>
                <a:solidFill>
                  <a:schemeClr val="accent5">
                    <a:lumMod val="20000"/>
                    <a:lumOff val="80000"/>
                  </a:schemeClr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aseline="-25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62" name="组合 161"/>
              <p:cNvGrpSpPr/>
              <p:nvPr/>
            </p:nvGrpSpPr>
            <p:grpSpPr>
              <a:xfrm>
                <a:off x="3529620" y="2331431"/>
                <a:ext cx="299199" cy="298641"/>
                <a:chOff x="2578100" y="3027363"/>
                <a:chExt cx="1701800" cy="1698625"/>
              </a:xfrm>
            </p:grpSpPr>
            <p:sp>
              <p:nvSpPr>
                <p:cNvPr id="163" name="Freeform 11"/>
                <p:cNvSpPr/>
                <p:nvPr/>
              </p:nvSpPr>
              <p:spPr bwMode="auto">
                <a:xfrm>
                  <a:off x="2578100" y="3027363"/>
                  <a:ext cx="1701800" cy="1698625"/>
                </a:xfrm>
                <a:custGeom>
                  <a:avLst/>
                  <a:gdLst>
                    <a:gd name="T0" fmla="*/ 1056 w 1072"/>
                    <a:gd name="T1" fmla="*/ 160 h 1070"/>
                    <a:gd name="T2" fmla="*/ 910 w 1072"/>
                    <a:gd name="T3" fmla="*/ 14 h 1070"/>
                    <a:gd name="T4" fmla="*/ 910 w 1072"/>
                    <a:gd name="T5" fmla="*/ 14 h 1070"/>
                    <a:gd name="T6" fmla="*/ 902 w 1072"/>
                    <a:gd name="T7" fmla="*/ 6 h 1070"/>
                    <a:gd name="T8" fmla="*/ 892 w 1072"/>
                    <a:gd name="T9" fmla="*/ 2 h 1070"/>
                    <a:gd name="T10" fmla="*/ 882 w 1072"/>
                    <a:gd name="T11" fmla="*/ 0 h 1070"/>
                    <a:gd name="T12" fmla="*/ 872 w 1072"/>
                    <a:gd name="T13" fmla="*/ 0 h 1070"/>
                    <a:gd name="T14" fmla="*/ 862 w 1072"/>
                    <a:gd name="T15" fmla="*/ 0 h 1070"/>
                    <a:gd name="T16" fmla="*/ 852 w 1072"/>
                    <a:gd name="T17" fmla="*/ 4 h 1070"/>
                    <a:gd name="T18" fmla="*/ 842 w 1072"/>
                    <a:gd name="T19" fmla="*/ 10 h 1070"/>
                    <a:gd name="T20" fmla="*/ 832 w 1072"/>
                    <a:gd name="T21" fmla="*/ 16 h 1070"/>
                    <a:gd name="T22" fmla="*/ 732 w 1072"/>
                    <a:gd name="T23" fmla="*/ 118 h 1070"/>
                    <a:gd name="T24" fmla="*/ 86 w 1072"/>
                    <a:gd name="T25" fmla="*/ 764 h 1070"/>
                    <a:gd name="T26" fmla="*/ 0 w 1072"/>
                    <a:gd name="T27" fmla="*/ 1070 h 1070"/>
                    <a:gd name="T28" fmla="*/ 306 w 1072"/>
                    <a:gd name="T29" fmla="*/ 986 h 1070"/>
                    <a:gd name="T30" fmla="*/ 954 w 1072"/>
                    <a:gd name="T31" fmla="*/ 338 h 1070"/>
                    <a:gd name="T32" fmla="*/ 1054 w 1072"/>
                    <a:gd name="T33" fmla="*/ 238 h 1070"/>
                    <a:gd name="T34" fmla="*/ 1054 w 1072"/>
                    <a:gd name="T35" fmla="*/ 238 h 1070"/>
                    <a:gd name="T36" fmla="*/ 1060 w 1072"/>
                    <a:gd name="T37" fmla="*/ 230 h 1070"/>
                    <a:gd name="T38" fmla="*/ 1066 w 1072"/>
                    <a:gd name="T39" fmla="*/ 220 h 1070"/>
                    <a:gd name="T40" fmla="*/ 1070 w 1072"/>
                    <a:gd name="T41" fmla="*/ 210 h 1070"/>
                    <a:gd name="T42" fmla="*/ 1072 w 1072"/>
                    <a:gd name="T43" fmla="*/ 198 h 1070"/>
                    <a:gd name="T44" fmla="*/ 1070 w 1072"/>
                    <a:gd name="T45" fmla="*/ 188 h 1070"/>
                    <a:gd name="T46" fmla="*/ 1068 w 1072"/>
                    <a:gd name="T47" fmla="*/ 178 h 1070"/>
                    <a:gd name="T48" fmla="*/ 1064 w 1072"/>
                    <a:gd name="T49" fmla="*/ 170 h 1070"/>
                    <a:gd name="T50" fmla="*/ 1056 w 1072"/>
                    <a:gd name="T51" fmla="*/ 160 h 1070"/>
                    <a:gd name="T52" fmla="*/ 1056 w 1072"/>
                    <a:gd name="T53" fmla="*/ 160 h 10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072" h="1070">
                      <a:moveTo>
                        <a:pt x="1056" y="160"/>
                      </a:moveTo>
                      <a:lnTo>
                        <a:pt x="910" y="14"/>
                      </a:lnTo>
                      <a:lnTo>
                        <a:pt x="910" y="14"/>
                      </a:lnTo>
                      <a:lnTo>
                        <a:pt x="902" y="6"/>
                      </a:lnTo>
                      <a:lnTo>
                        <a:pt x="892" y="2"/>
                      </a:lnTo>
                      <a:lnTo>
                        <a:pt x="882" y="0"/>
                      </a:lnTo>
                      <a:lnTo>
                        <a:pt x="872" y="0"/>
                      </a:lnTo>
                      <a:lnTo>
                        <a:pt x="862" y="0"/>
                      </a:lnTo>
                      <a:lnTo>
                        <a:pt x="852" y="4"/>
                      </a:lnTo>
                      <a:lnTo>
                        <a:pt x="842" y="10"/>
                      </a:lnTo>
                      <a:lnTo>
                        <a:pt x="832" y="16"/>
                      </a:lnTo>
                      <a:lnTo>
                        <a:pt x="732" y="118"/>
                      </a:lnTo>
                      <a:lnTo>
                        <a:pt x="86" y="764"/>
                      </a:lnTo>
                      <a:lnTo>
                        <a:pt x="0" y="1070"/>
                      </a:lnTo>
                      <a:lnTo>
                        <a:pt x="306" y="986"/>
                      </a:lnTo>
                      <a:lnTo>
                        <a:pt x="954" y="338"/>
                      </a:lnTo>
                      <a:lnTo>
                        <a:pt x="1054" y="238"/>
                      </a:lnTo>
                      <a:lnTo>
                        <a:pt x="1054" y="238"/>
                      </a:lnTo>
                      <a:lnTo>
                        <a:pt x="1060" y="230"/>
                      </a:lnTo>
                      <a:lnTo>
                        <a:pt x="1066" y="220"/>
                      </a:lnTo>
                      <a:lnTo>
                        <a:pt x="1070" y="210"/>
                      </a:lnTo>
                      <a:lnTo>
                        <a:pt x="1072" y="198"/>
                      </a:lnTo>
                      <a:lnTo>
                        <a:pt x="1070" y="188"/>
                      </a:lnTo>
                      <a:lnTo>
                        <a:pt x="1068" y="178"/>
                      </a:lnTo>
                      <a:lnTo>
                        <a:pt x="1064" y="170"/>
                      </a:lnTo>
                      <a:lnTo>
                        <a:pt x="1056" y="160"/>
                      </a:lnTo>
                      <a:lnTo>
                        <a:pt x="1056" y="16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64" name="Line 12"/>
                <p:cNvSpPr>
                  <a:spLocks noChangeShapeType="1"/>
                </p:cNvSpPr>
                <p:nvPr/>
              </p:nvSpPr>
              <p:spPr bwMode="auto">
                <a:xfrm>
                  <a:off x="3740150" y="3214688"/>
                  <a:ext cx="352425" cy="34925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65" name="Line 13"/>
                <p:cNvSpPr>
                  <a:spLocks noChangeShapeType="1"/>
                </p:cNvSpPr>
                <p:nvPr/>
              </p:nvSpPr>
              <p:spPr bwMode="auto">
                <a:xfrm flipH="1">
                  <a:off x="2870200" y="3300413"/>
                  <a:ext cx="955675" cy="95885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66" name="Line 14"/>
                <p:cNvSpPr>
                  <a:spLocks noChangeShapeType="1"/>
                </p:cNvSpPr>
                <p:nvPr/>
              </p:nvSpPr>
              <p:spPr bwMode="auto">
                <a:xfrm flipH="1">
                  <a:off x="3044825" y="3478213"/>
                  <a:ext cx="958850" cy="955675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67" name="Freeform 15"/>
                <p:cNvSpPr/>
                <p:nvPr/>
              </p:nvSpPr>
              <p:spPr bwMode="auto">
                <a:xfrm>
                  <a:off x="2714625" y="4240213"/>
                  <a:ext cx="349250" cy="352425"/>
                </a:xfrm>
                <a:custGeom>
                  <a:avLst/>
                  <a:gdLst>
                    <a:gd name="T0" fmla="*/ 0 w 220"/>
                    <a:gd name="T1" fmla="*/ 0 h 222"/>
                    <a:gd name="T2" fmla="*/ 98 w 220"/>
                    <a:gd name="T3" fmla="*/ 12 h 222"/>
                    <a:gd name="T4" fmla="*/ 110 w 220"/>
                    <a:gd name="T5" fmla="*/ 110 h 222"/>
                    <a:gd name="T6" fmla="*/ 208 w 220"/>
                    <a:gd name="T7" fmla="*/ 122 h 222"/>
                    <a:gd name="T8" fmla="*/ 220 w 220"/>
                    <a:gd name="T9" fmla="*/ 222 h 2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0" h="222">
                      <a:moveTo>
                        <a:pt x="0" y="0"/>
                      </a:moveTo>
                      <a:lnTo>
                        <a:pt x="98" y="12"/>
                      </a:lnTo>
                      <a:lnTo>
                        <a:pt x="110" y="110"/>
                      </a:lnTo>
                      <a:lnTo>
                        <a:pt x="208" y="122"/>
                      </a:lnTo>
                      <a:lnTo>
                        <a:pt x="220" y="222"/>
                      </a:lnTo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68" name="Line 16"/>
                <p:cNvSpPr>
                  <a:spLocks noChangeShapeType="1"/>
                </p:cNvSpPr>
                <p:nvPr/>
              </p:nvSpPr>
              <p:spPr bwMode="auto">
                <a:xfrm flipV="1">
                  <a:off x="2749550" y="3294063"/>
                  <a:ext cx="234950" cy="238125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69" name="Line 17"/>
                <p:cNvSpPr>
                  <a:spLocks noChangeShapeType="1"/>
                </p:cNvSpPr>
                <p:nvPr/>
              </p:nvSpPr>
              <p:spPr bwMode="auto">
                <a:xfrm flipV="1">
                  <a:off x="2879725" y="3497263"/>
                  <a:ext cx="165100" cy="16510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70" name="Line 18"/>
                <p:cNvSpPr>
                  <a:spLocks noChangeShapeType="1"/>
                </p:cNvSpPr>
                <p:nvPr/>
              </p:nvSpPr>
              <p:spPr bwMode="auto">
                <a:xfrm flipV="1">
                  <a:off x="3771900" y="4319588"/>
                  <a:ext cx="238125" cy="238125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71" name="Line 19"/>
                <p:cNvSpPr>
                  <a:spLocks noChangeShapeType="1"/>
                </p:cNvSpPr>
                <p:nvPr/>
              </p:nvSpPr>
              <p:spPr bwMode="auto">
                <a:xfrm flipV="1">
                  <a:off x="3641725" y="4259263"/>
                  <a:ext cx="165100" cy="16510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72" name="Freeform 20"/>
                <p:cNvSpPr/>
                <p:nvPr/>
              </p:nvSpPr>
              <p:spPr bwMode="auto">
                <a:xfrm>
                  <a:off x="2619375" y="3071813"/>
                  <a:ext cx="736600" cy="736600"/>
                </a:xfrm>
                <a:custGeom>
                  <a:avLst/>
                  <a:gdLst>
                    <a:gd name="T0" fmla="*/ 464 w 464"/>
                    <a:gd name="T1" fmla="*/ 256 h 464"/>
                    <a:gd name="T2" fmla="*/ 222 w 464"/>
                    <a:gd name="T3" fmla="*/ 14 h 464"/>
                    <a:gd name="T4" fmla="*/ 222 w 464"/>
                    <a:gd name="T5" fmla="*/ 14 h 464"/>
                    <a:gd name="T6" fmla="*/ 214 w 464"/>
                    <a:gd name="T7" fmla="*/ 8 h 464"/>
                    <a:gd name="T8" fmla="*/ 206 w 464"/>
                    <a:gd name="T9" fmla="*/ 4 h 464"/>
                    <a:gd name="T10" fmla="*/ 196 w 464"/>
                    <a:gd name="T11" fmla="*/ 0 h 464"/>
                    <a:gd name="T12" fmla="*/ 188 w 464"/>
                    <a:gd name="T13" fmla="*/ 0 h 464"/>
                    <a:gd name="T14" fmla="*/ 178 w 464"/>
                    <a:gd name="T15" fmla="*/ 0 h 464"/>
                    <a:gd name="T16" fmla="*/ 168 w 464"/>
                    <a:gd name="T17" fmla="*/ 4 h 464"/>
                    <a:gd name="T18" fmla="*/ 160 w 464"/>
                    <a:gd name="T19" fmla="*/ 8 h 464"/>
                    <a:gd name="T20" fmla="*/ 152 w 464"/>
                    <a:gd name="T21" fmla="*/ 14 h 464"/>
                    <a:gd name="T22" fmla="*/ 14 w 464"/>
                    <a:gd name="T23" fmla="*/ 154 h 464"/>
                    <a:gd name="T24" fmla="*/ 14 w 464"/>
                    <a:gd name="T25" fmla="*/ 154 h 464"/>
                    <a:gd name="T26" fmla="*/ 8 w 464"/>
                    <a:gd name="T27" fmla="*/ 160 h 464"/>
                    <a:gd name="T28" fmla="*/ 4 w 464"/>
                    <a:gd name="T29" fmla="*/ 170 h 464"/>
                    <a:gd name="T30" fmla="*/ 0 w 464"/>
                    <a:gd name="T31" fmla="*/ 178 h 464"/>
                    <a:gd name="T32" fmla="*/ 0 w 464"/>
                    <a:gd name="T33" fmla="*/ 188 h 464"/>
                    <a:gd name="T34" fmla="*/ 0 w 464"/>
                    <a:gd name="T35" fmla="*/ 198 h 464"/>
                    <a:gd name="T36" fmla="*/ 4 w 464"/>
                    <a:gd name="T37" fmla="*/ 206 h 464"/>
                    <a:gd name="T38" fmla="*/ 8 w 464"/>
                    <a:gd name="T39" fmla="*/ 214 h 464"/>
                    <a:gd name="T40" fmla="*/ 14 w 464"/>
                    <a:gd name="T41" fmla="*/ 222 h 464"/>
                    <a:gd name="T42" fmla="*/ 256 w 464"/>
                    <a:gd name="T43" fmla="*/ 464 h 4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4" h="464">
                      <a:moveTo>
                        <a:pt x="464" y="256"/>
                      </a:moveTo>
                      <a:lnTo>
                        <a:pt x="222" y="14"/>
                      </a:lnTo>
                      <a:lnTo>
                        <a:pt x="222" y="14"/>
                      </a:lnTo>
                      <a:lnTo>
                        <a:pt x="214" y="8"/>
                      </a:lnTo>
                      <a:lnTo>
                        <a:pt x="206" y="4"/>
                      </a:lnTo>
                      <a:lnTo>
                        <a:pt x="196" y="0"/>
                      </a:lnTo>
                      <a:lnTo>
                        <a:pt x="188" y="0"/>
                      </a:lnTo>
                      <a:lnTo>
                        <a:pt x="178" y="0"/>
                      </a:lnTo>
                      <a:lnTo>
                        <a:pt x="168" y="4"/>
                      </a:lnTo>
                      <a:lnTo>
                        <a:pt x="160" y="8"/>
                      </a:lnTo>
                      <a:lnTo>
                        <a:pt x="152" y="14"/>
                      </a:lnTo>
                      <a:lnTo>
                        <a:pt x="14" y="154"/>
                      </a:lnTo>
                      <a:lnTo>
                        <a:pt x="14" y="154"/>
                      </a:lnTo>
                      <a:lnTo>
                        <a:pt x="8" y="160"/>
                      </a:lnTo>
                      <a:lnTo>
                        <a:pt x="4" y="170"/>
                      </a:lnTo>
                      <a:lnTo>
                        <a:pt x="0" y="178"/>
                      </a:lnTo>
                      <a:lnTo>
                        <a:pt x="0" y="188"/>
                      </a:lnTo>
                      <a:lnTo>
                        <a:pt x="0" y="198"/>
                      </a:lnTo>
                      <a:lnTo>
                        <a:pt x="4" y="206"/>
                      </a:lnTo>
                      <a:lnTo>
                        <a:pt x="8" y="214"/>
                      </a:lnTo>
                      <a:lnTo>
                        <a:pt x="14" y="222"/>
                      </a:lnTo>
                      <a:lnTo>
                        <a:pt x="256" y="464"/>
                      </a:lnTo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73" name="Freeform 21"/>
                <p:cNvSpPr/>
                <p:nvPr/>
              </p:nvSpPr>
              <p:spPr bwMode="auto">
                <a:xfrm>
                  <a:off x="3495675" y="3948113"/>
                  <a:ext cx="736600" cy="736600"/>
                </a:xfrm>
                <a:custGeom>
                  <a:avLst/>
                  <a:gdLst>
                    <a:gd name="T0" fmla="*/ 0 w 464"/>
                    <a:gd name="T1" fmla="*/ 210 h 464"/>
                    <a:gd name="T2" fmla="*/ 242 w 464"/>
                    <a:gd name="T3" fmla="*/ 450 h 464"/>
                    <a:gd name="T4" fmla="*/ 242 w 464"/>
                    <a:gd name="T5" fmla="*/ 450 h 464"/>
                    <a:gd name="T6" fmla="*/ 250 w 464"/>
                    <a:gd name="T7" fmla="*/ 456 h 464"/>
                    <a:gd name="T8" fmla="*/ 258 w 464"/>
                    <a:gd name="T9" fmla="*/ 462 h 464"/>
                    <a:gd name="T10" fmla="*/ 268 w 464"/>
                    <a:gd name="T11" fmla="*/ 464 h 464"/>
                    <a:gd name="T12" fmla="*/ 276 w 464"/>
                    <a:gd name="T13" fmla="*/ 464 h 464"/>
                    <a:gd name="T14" fmla="*/ 286 w 464"/>
                    <a:gd name="T15" fmla="*/ 464 h 464"/>
                    <a:gd name="T16" fmla="*/ 296 w 464"/>
                    <a:gd name="T17" fmla="*/ 462 h 464"/>
                    <a:gd name="T18" fmla="*/ 304 w 464"/>
                    <a:gd name="T19" fmla="*/ 456 h 464"/>
                    <a:gd name="T20" fmla="*/ 312 w 464"/>
                    <a:gd name="T21" fmla="*/ 450 h 464"/>
                    <a:gd name="T22" fmla="*/ 450 w 464"/>
                    <a:gd name="T23" fmla="*/ 312 h 464"/>
                    <a:gd name="T24" fmla="*/ 450 w 464"/>
                    <a:gd name="T25" fmla="*/ 312 h 464"/>
                    <a:gd name="T26" fmla="*/ 456 w 464"/>
                    <a:gd name="T27" fmla="*/ 304 h 464"/>
                    <a:gd name="T28" fmla="*/ 460 w 464"/>
                    <a:gd name="T29" fmla="*/ 296 h 464"/>
                    <a:gd name="T30" fmla="*/ 464 w 464"/>
                    <a:gd name="T31" fmla="*/ 286 h 464"/>
                    <a:gd name="T32" fmla="*/ 464 w 464"/>
                    <a:gd name="T33" fmla="*/ 278 h 464"/>
                    <a:gd name="T34" fmla="*/ 464 w 464"/>
                    <a:gd name="T35" fmla="*/ 268 h 464"/>
                    <a:gd name="T36" fmla="*/ 460 w 464"/>
                    <a:gd name="T37" fmla="*/ 258 h 464"/>
                    <a:gd name="T38" fmla="*/ 456 w 464"/>
                    <a:gd name="T39" fmla="*/ 250 h 464"/>
                    <a:gd name="T40" fmla="*/ 450 w 464"/>
                    <a:gd name="T41" fmla="*/ 242 h 464"/>
                    <a:gd name="T42" fmla="*/ 208 w 464"/>
                    <a:gd name="T43" fmla="*/ 0 h 4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4" h="464">
                      <a:moveTo>
                        <a:pt x="0" y="210"/>
                      </a:moveTo>
                      <a:lnTo>
                        <a:pt x="242" y="450"/>
                      </a:lnTo>
                      <a:lnTo>
                        <a:pt x="242" y="450"/>
                      </a:lnTo>
                      <a:lnTo>
                        <a:pt x="250" y="456"/>
                      </a:lnTo>
                      <a:lnTo>
                        <a:pt x="258" y="462"/>
                      </a:lnTo>
                      <a:lnTo>
                        <a:pt x="268" y="464"/>
                      </a:lnTo>
                      <a:lnTo>
                        <a:pt x="276" y="464"/>
                      </a:lnTo>
                      <a:lnTo>
                        <a:pt x="286" y="464"/>
                      </a:lnTo>
                      <a:lnTo>
                        <a:pt x="296" y="462"/>
                      </a:lnTo>
                      <a:lnTo>
                        <a:pt x="304" y="456"/>
                      </a:lnTo>
                      <a:lnTo>
                        <a:pt x="312" y="450"/>
                      </a:lnTo>
                      <a:lnTo>
                        <a:pt x="450" y="312"/>
                      </a:lnTo>
                      <a:lnTo>
                        <a:pt x="450" y="312"/>
                      </a:lnTo>
                      <a:lnTo>
                        <a:pt x="456" y="304"/>
                      </a:lnTo>
                      <a:lnTo>
                        <a:pt x="460" y="296"/>
                      </a:lnTo>
                      <a:lnTo>
                        <a:pt x="464" y="286"/>
                      </a:lnTo>
                      <a:lnTo>
                        <a:pt x="464" y="278"/>
                      </a:lnTo>
                      <a:lnTo>
                        <a:pt x="464" y="268"/>
                      </a:lnTo>
                      <a:lnTo>
                        <a:pt x="460" y="258"/>
                      </a:lnTo>
                      <a:lnTo>
                        <a:pt x="456" y="250"/>
                      </a:lnTo>
                      <a:lnTo>
                        <a:pt x="450" y="242"/>
                      </a:lnTo>
                      <a:lnTo>
                        <a:pt x="208" y="0"/>
                      </a:lnTo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36" name="组合 135"/>
            <p:cNvGrpSpPr/>
            <p:nvPr/>
          </p:nvGrpSpPr>
          <p:grpSpPr>
            <a:xfrm>
              <a:off x="3022974" y="2519631"/>
              <a:ext cx="2150371" cy="1304657"/>
              <a:chOff x="3022974" y="2803856"/>
              <a:chExt cx="2150371" cy="1304657"/>
            </a:xfrm>
          </p:grpSpPr>
          <p:sp>
            <p:nvSpPr>
              <p:cNvPr id="156" name="Freeform 11"/>
              <p:cNvSpPr/>
              <p:nvPr/>
            </p:nvSpPr>
            <p:spPr bwMode="auto">
              <a:xfrm>
                <a:off x="3022974" y="2803856"/>
                <a:ext cx="2150371" cy="1304657"/>
              </a:xfrm>
              <a:custGeom>
                <a:avLst/>
                <a:gdLst>
                  <a:gd name="T0" fmla="*/ 0 w 2324"/>
                  <a:gd name="T1" fmla="*/ 0 h 1410"/>
                  <a:gd name="T2" fmla="*/ 0 w 2324"/>
                  <a:gd name="T3" fmla="*/ 0 h 1410"/>
                  <a:gd name="T4" fmla="*/ 18 w 2324"/>
                  <a:gd name="T5" fmla="*/ 58 h 1410"/>
                  <a:gd name="T6" fmla="*/ 58 w 2324"/>
                  <a:gd name="T7" fmla="*/ 186 h 1410"/>
                  <a:gd name="T8" fmla="*/ 272 w 2324"/>
                  <a:gd name="T9" fmla="*/ 934 h 1410"/>
                  <a:gd name="T10" fmla="*/ 272 w 2324"/>
                  <a:gd name="T11" fmla="*/ 934 h 1410"/>
                  <a:gd name="T12" fmla="*/ 284 w 2324"/>
                  <a:gd name="T13" fmla="*/ 972 h 1410"/>
                  <a:gd name="T14" fmla="*/ 298 w 2324"/>
                  <a:gd name="T15" fmla="*/ 1008 h 1410"/>
                  <a:gd name="T16" fmla="*/ 312 w 2324"/>
                  <a:gd name="T17" fmla="*/ 1044 h 1410"/>
                  <a:gd name="T18" fmla="*/ 328 w 2324"/>
                  <a:gd name="T19" fmla="*/ 1076 h 1410"/>
                  <a:gd name="T20" fmla="*/ 344 w 2324"/>
                  <a:gd name="T21" fmla="*/ 1106 h 1410"/>
                  <a:gd name="T22" fmla="*/ 362 w 2324"/>
                  <a:gd name="T23" fmla="*/ 1134 h 1410"/>
                  <a:gd name="T24" fmla="*/ 382 w 2324"/>
                  <a:gd name="T25" fmla="*/ 1162 h 1410"/>
                  <a:gd name="T26" fmla="*/ 402 w 2324"/>
                  <a:gd name="T27" fmla="*/ 1186 h 1410"/>
                  <a:gd name="T28" fmla="*/ 422 w 2324"/>
                  <a:gd name="T29" fmla="*/ 1210 h 1410"/>
                  <a:gd name="T30" fmla="*/ 444 w 2324"/>
                  <a:gd name="T31" fmla="*/ 1230 h 1410"/>
                  <a:gd name="T32" fmla="*/ 466 w 2324"/>
                  <a:gd name="T33" fmla="*/ 1250 h 1410"/>
                  <a:gd name="T34" fmla="*/ 490 w 2324"/>
                  <a:gd name="T35" fmla="*/ 1270 h 1410"/>
                  <a:gd name="T36" fmla="*/ 516 w 2324"/>
                  <a:gd name="T37" fmla="*/ 1286 h 1410"/>
                  <a:gd name="T38" fmla="*/ 540 w 2324"/>
                  <a:gd name="T39" fmla="*/ 1302 h 1410"/>
                  <a:gd name="T40" fmla="*/ 566 w 2324"/>
                  <a:gd name="T41" fmla="*/ 1316 h 1410"/>
                  <a:gd name="T42" fmla="*/ 594 w 2324"/>
                  <a:gd name="T43" fmla="*/ 1330 h 1410"/>
                  <a:gd name="T44" fmla="*/ 620 w 2324"/>
                  <a:gd name="T45" fmla="*/ 1342 h 1410"/>
                  <a:gd name="T46" fmla="*/ 648 w 2324"/>
                  <a:gd name="T47" fmla="*/ 1352 h 1410"/>
                  <a:gd name="T48" fmla="*/ 706 w 2324"/>
                  <a:gd name="T49" fmla="*/ 1370 h 1410"/>
                  <a:gd name="T50" fmla="*/ 766 w 2324"/>
                  <a:gd name="T51" fmla="*/ 1384 h 1410"/>
                  <a:gd name="T52" fmla="*/ 828 w 2324"/>
                  <a:gd name="T53" fmla="*/ 1394 h 1410"/>
                  <a:gd name="T54" fmla="*/ 890 w 2324"/>
                  <a:gd name="T55" fmla="*/ 1402 h 1410"/>
                  <a:gd name="T56" fmla="*/ 954 w 2324"/>
                  <a:gd name="T57" fmla="*/ 1406 h 1410"/>
                  <a:gd name="T58" fmla="*/ 1020 w 2324"/>
                  <a:gd name="T59" fmla="*/ 1408 h 1410"/>
                  <a:gd name="T60" fmla="*/ 1086 w 2324"/>
                  <a:gd name="T61" fmla="*/ 1408 h 1410"/>
                  <a:gd name="T62" fmla="*/ 1086 w 2324"/>
                  <a:gd name="T63" fmla="*/ 1408 h 1410"/>
                  <a:gd name="T64" fmla="*/ 1086 w 2324"/>
                  <a:gd name="T65" fmla="*/ 1408 h 1410"/>
                  <a:gd name="T66" fmla="*/ 2324 w 2324"/>
                  <a:gd name="T67" fmla="*/ 1410 h 1410"/>
                  <a:gd name="T68" fmla="*/ 2324 w 2324"/>
                  <a:gd name="T69" fmla="*/ 188 h 1410"/>
                  <a:gd name="T70" fmla="*/ 538 w 2324"/>
                  <a:gd name="T71" fmla="*/ 186 h 1410"/>
                  <a:gd name="T72" fmla="*/ 538 w 2324"/>
                  <a:gd name="T73" fmla="*/ 186 h 1410"/>
                  <a:gd name="T74" fmla="*/ 466 w 2324"/>
                  <a:gd name="T75" fmla="*/ 184 h 1410"/>
                  <a:gd name="T76" fmla="*/ 400 w 2324"/>
                  <a:gd name="T77" fmla="*/ 178 h 1410"/>
                  <a:gd name="T78" fmla="*/ 338 w 2324"/>
                  <a:gd name="T79" fmla="*/ 168 h 1410"/>
                  <a:gd name="T80" fmla="*/ 284 w 2324"/>
                  <a:gd name="T81" fmla="*/ 158 h 1410"/>
                  <a:gd name="T82" fmla="*/ 234 w 2324"/>
                  <a:gd name="T83" fmla="*/ 144 h 1410"/>
                  <a:gd name="T84" fmla="*/ 190 w 2324"/>
                  <a:gd name="T85" fmla="*/ 128 h 1410"/>
                  <a:gd name="T86" fmla="*/ 152 w 2324"/>
                  <a:gd name="T87" fmla="*/ 110 h 1410"/>
                  <a:gd name="T88" fmla="*/ 118 w 2324"/>
                  <a:gd name="T89" fmla="*/ 94 h 1410"/>
                  <a:gd name="T90" fmla="*/ 88 w 2324"/>
                  <a:gd name="T91" fmla="*/ 76 h 1410"/>
                  <a:gd name="T92" fmla="*/ 64 w 2324"/>
                  <a:gd name="T93" fmla="*/ 60 h 1410"/>
                  <a:gd name="T94" fmla="*/ 44 w 2324"/>
                  <a:gd name="T95" fmla="*/ 44 h 1410"/>
                  <a:gd name="T96" fmla="*/ 28 w 2324"/>
                  <a:gd name="T97" fmla="*/ 30 h 1410"/>
                  <a:gd name="T98" fmla="*/ 6 w 2324"/>
                  <a:gd name="T99" fmla="*/ 8 h 1410"/>
                  <a:gd name="T100" fmla="*/ 0 w 2324"/>
                  <a:gd name="T101" fmla="*/ 0 h 1410"/>
                  <a:gd name="T102" fmla="*/ 0 w 2324"/>
                  <a:gd name="T103" fmla="*/ 0 h 1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324" h="1410">
                    <a:moveTo>
                      <a:pt x="0" y="0"/>
                    </a:moveTo>
                    <a:lnTo>
                      <a:pt x="0" y="0"/>
                    </a:lnTo>
                    <a:lnTo>
                      <a:pt x="18" y="58"/>
                    </a:lnTo>
                    <a:lnTo>
                      <a:pt x="58" y="186"/>
                    </a:lnTo>
                    <a:lnTo>
                      <a:pt x="272" y="934"/>
                    </a:lnTo>
                    <a:lnTo>
                      <a:pt x="272" y="934"/>
                    </a:lnTo>
                    <a:lnTo>
                      <a:pt x="284" y="972"/>
                    </a:lnTo>
                    <a:lnTo>
                      <a:pt x="298" y="1008"/>
                    </a:lnTo>
                    <a:lnTo>
                      <a:pt x="312" y="1044"/>
                    </a:lnTo>
                    <a:lnTo>
                      <a:pt x="328" y="1076"/>
                    </a:lnTo>
                    <a:lnTo>
                      <a:pt x="344" y="1106"/>
                    </a:lnTo>
                    <a:lnTo>
                      <a:pt x="362" y="1134"/>
                    </a:lnTo>
                    <a:lnTo>
                      <a:pt x="382" y="1162"/>
                    </a:lnTo>
                    <a:lnTo>
                      <a:pt x="402" y="1186"/>
                    </a:lnTo>
                    <a:lnTo>
                      <a:pt x="422" y="1210"/>
                    </a:lnTo>
                    <a:lnTo>
                      <a:pt x="444" y="1230"/>
                    </a:lnTo>
                    <a:lnTo>
                      <a:pt x="466" y="1250"/>
                    </a:lnTo>
                    <a:lnTo>
                      <a:pt x="490" y="1270"/>
                    </a:lnTo>
                    <a:lnTo>
                      <a:pt x="516" y="1286"/>
                    </a:lnTo>
                    <a:lnTo>
                      <a:pt x="540" y="1302"/>
                    </a:lnTo>
                    <a:lnTo>
                      <a:pt x="566" y="1316"/>
                    </a:lnTo>
                    <a:lnTo>
                      <a:pt x="594" y="1330"/>
                    </a:lnTo>
                    <a:lnTo>
                      <a:pt x="620" y="1342"/>
                    </a:lnTo>
                    <a:lnTo>
                      <a:pt x="648" y="1352"/>
                    </a:lnTo>
                    <a:lnTo>
                      <a:pt x="706" y="1370"/>
                    </a:lnTo>
                    <a:lnTo>
                      <a:pt x="766" y="1384"/>
                    </a:lnTo>
                    <a:lnTo>
                      <a:pt x="828" y="1394"/>
                    </a:lnTo>
                    <a:lnTo>
                      <a:pt x="890" y="1402"/>
                    </a:lnTo>
                    <a:lnTo>
                      <a:pt x="954" y="1406"/>
                    </a:lnTo>
                    <a:lnTo>
                      <a:pt x="1020" y="1408"/>
                    </a:lnTo>
                    <a:lnTo>
                      <a:pt x="1086" y="1408"/>
                    </a:lnTo>
                    <a:lnTo>
                      <a:pt x="1086" y="1408"/>
                    </a:lnTo>
                    <a:lnTo>
                      <a:pt x="1086" y="1408"/>
                    </a:lnTo>
                    <a:lnTo>
                      <a:pt x="2324" y="1410"/>
                    </a:lnTo>
                    <a:lnTo>
                      <a:pt x="2324" y="188"/>
                    </a:lnTo>
                    <a:lnTo>
                      <a:pt x="538" y="186"/>
                    </a:lnTo>
                    <a:lnTo>
                      <a:pt x="538" y="186"/>
                    </a:lnTo>
                    <a:lnTo>
                      <a:pt x="466" y="184"/>
                    </a:lnTo>
                    <a:lnTo>
                      <a:pt x="400" y="178"/>
                    </a:lnTo>
                    <a:lnTo>
                      <a:pt x="338" y="168"/>
                    </a:lnTo>
                    <a:lnTo>
                      <a:pt x="284" y="158"/>
                    </a:lnTo>
                    <a:lnTo>
                      <a:pt x="234" y="144"/>
                    </a:lnTo>
                    <a:lnTo>
                      <a:pt x="190" y="128"/>
                    </a:lnTo>
                    <a:lnTo>
                      <a:pt x="152" y="110"/>
                    </a:lnTo>
                    <a:lnTo>
                      <a:pt x="118" y="94"/>
                    </a:lnTo>
                    <a:lnTo>
                      <a:pt x="88" y="76"/>
                    </a:lnTo>
                    <a:lnTo>
                      <a:pt x="64" y="60"/>
                    </a:lnTo>
                    <a:lnTo>
                      <a:pt x="44" y="44"/>
                    </a:lnTo>
                    <a:lnTo>
                      <a:pt x="28" y="30"/>
                    </a:lnTo>
                    <a:lnTo>
                      <a:pt x="6" y="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>
                <a:solidFill>
                  <a:schemeClr val="accent4">
                    <a:lumMod val="20000"/>
                    <a:lumOff val="80000"/>
                  </a:schemeClr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aseline="-25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57" name="组合 156"/>
              <p:cNvGrpSpPr/>
              <p:nvPr/>
            </p:nvGrpSpPr>
            <p:grpSpPr>
              <a:xfrm>
                <a:off x="3723638" y="3324045"/>
                <a:ext cx="333808" cy="298641"/>
                <a:chOff x="4987925" y="414338"/>
                <a:chExt cx="1898650" cy="1698625"/>
              </a:xfrm>
            </p:grpSpPr>
            <p:sp>
              <p:nvSpPr>
                <p:cNvPr id="158" name="Freeform 22"/>
                <p:cNvSpPr/>
                <p:nvPr/>
              </p:nvSpPr>
              <p:spPr bwMode="auto">
                <a:xfrm>
                  <a:off x="4987925" y="414338"/>
                  <a:ext cx="1898650" cy="1698625"/>
                </a:xfrm>
                <a:custGeom>
                  <a:avLst/>
                  <a:gdLst>
                    <a:gd name="T0" fmla="*/ 18 w 1196"/>
                    <a:gd name="T1" fmla="*/ 876 h 1070"/>
                    <a:gd name="T2" fmla="*/ 486 w 1196"/>
                    <a:gd name="T3" fmla="*/ 64 h 1070"/>
                    <a:gd name="T4" fmla="*/ 486 w 1196"/>
                    <a:gd name="T5" fmla="*/ 64 h 1070"/>
                    <a:gd name="T6" fmla="*/ 496 w 1196"/>
                    <a:gd name="T7" fmla="*/ 50 h 1070"/>
                    <a:gd name="T8" fmla="*/ 508 w 1196"/>
                    <a:gd name="T9" fmla="*/ 36 h 1070"/>
                    <a:gd name="T10" fmla="*/ 520 w 1196"/>
                    <a:gd name="T11" fmla="*/ 26 h 1070"/>
                    <a:gd name="T12" fmla="*/ 534 w 1196"/>
                    <a:gd name="T13" fmla="*/ 16 h 1070"/>
                    <a:gd name="T14" fmla="*/ 550 w 1196"/>
                    <a:gd name="T15" fmla="*/ 8 h 1070"/>
                    <a:gd name="T16" fmla="*/ 566 w 1196"/>
                    <a:gd name="T17" fmla="*/ 4 h 1070"/>
                    <a:gd name="T18" fmla="*/ 582 w 1196"/>
                    <a:gd name="T19" fmla="*/ 0 h 1070"/>
                    <a:gd name="T20" fmla="*/ 598 w 1196"/>
                    <a:gd name="T21" fmla="*/ 0 h 1070"/>
                    <a:gd name="T22" fmla="*/ 614 w 1196"/>
                    <a:gd name="T23" fmla="*/ 0 h 1070"/>
                    <a:gd name="T24" fmla="*/ 630 w 1196"/>
                    <a:gd name="T25" fmla="*/ 4 h 1070"/>
                    <a:gd name="T26" fmla="*/ 646 w 1196"/>
                    <a:gd name="T27" fmla="*/ 8 h 1070"/>
                    <a:gd name="T28" fmla="*/ 660 w 1196"/>
                    <a:gd name="T29" fmla="*/ 16 h 1070"/>
                    <a:gd name="T30" fmla="*/ 674 w 1196"/>
                    <a:gd name="T31" fmla="*/ 26 h 1070"/>
                    <a:gd name="T32" fmla="*/ 688 w 1196"/>
                    <a:gd name="T33" fmla="*/ 36 h 1070"/>
                    <a:gd name="T34" fmla="*/ 700 w 1196"/>
                    <a:gd name="T35" fmla="*/ 50 h 1070"/>
                    <a:gd name="T36" fmla="*/ 710 w 1196"/>
                    <a:gd name="T37" fmla="*/ 64 h 1070"/>
                    <a:gd name="T38" fmla="*/ 1178 w 1196"/>
                    <a:gd name="T39" fmla="*/ 876 h 1070"/>
                    <a:gd name="T40" fmla="*/ 1178 w 1196"/>
                    <a:gd name="T41" fmla="*/ 876 h 1070"/>
                    <a:gd name="T42" fmla="*/ 1186 w 1196"/>
                    <a:gd name="T43" fmla="*/ 892 h 1070"/>
                    <a:gd name="T44" fmla="*/ 1192 w 1196"/>
                    <a:gd name="T45" fmla="*/ 910 h 1070"/>
                    <a:gd name="T46" fmla="*/ 1196 w 1196"/>
                    <a:gd name="T47" fmla="*/ 926 h 1070"/>
                    <a:gd name="T48" fmla="*/ 1196 w 1196"/>
                    <a:gd name="T49" fmla="*/ 944 h 1070"/>
                    <a:gd name="T50" fmla="*/ 1194 w 1196"/>
                    <a:gd name="T51" fmla="*/ 960 h 1070"/>
                    <a:gd name="T52" fmla="*/ 1192 w 1196"/>
                    <a:gd name="T53" fmla="*/ 976 h 1070"/>
                    <a:gd name="T54" fmla="*/ 1186 w 1196"/>
                    <a:gd name="T55" fmla="*/ 990 h 1070"/>
                    <a:gd name="T56" fmla="*/ 1178 w 1196"/>
                    <a:gd name="T57" fmla="*/ 1006 h 1070"/>
                    <a:gd name="T58" fmla="*/ 1170 w 1196"/>
                    <a:gd name="T59" fmla="*/ 1020 h 1070"/>
                    <a:gd name="T60" fmla="*/ 1158 w 1196"/>
                    <a:gd name="T61" fmla="*/ 1032 h 1070"/>
                    <a:gd name="T62" fmla="*/ 1146 w 1196"/>
                    <a:gd name="T63" fmla="*/ 1042 h 1070"/>
                    <a:gd name="T64" fmla="*/ 1132 w 1196"/>
                    <a:gd name="T65" fmla="*/ 1052 h 1070"/>
                    <a:gd name="T66" fmla="*/ 1118 w 1196"/>
                    <a:gd name="T67" fmla="*/ 1060 h 1070"/>
                    <a:gd name="T68" fmla="*/ 1102 w 1196"/>
                    <a:gd name="T69" fmla="*/ 1066 h 1070"/>
                    <a:gd name="T70" fmla="*/ 1084 w 1196"/>
                    <a:gd name="T71" fmla="*/ 1068 h 1070"/>
                    <a:gd name="T72" fmla="*/ 1066 w 1196"/>
                    <a:gd name="T73" fmla="*/ 1070 h 1070"/>
                    <a:gd name="T74" fmla="*/ 128 w 1196"/>
                    <a:gd name="T75" fmla="*/ 1070 h 1070"/>
                    <a:gd name="T76" fmla="*/ 128 w 1196"/>
                    <a:gd name="T77" fmla="*/ 1070 h 1070"/>
                    <a:gd name="T78" fmla="*/ 110 w 1196"/>
                    <a:gd name="T79" fmla="*/ 1068 h 1070"/>
                    <a:gd name="T80" fmla="*/ 94 w 1196"/>
                    <a:gd name="T81" fmla="*/ 1066 h 1070"/>
                    <a:gd name="T82" fmla="*/ 78 w 1196"/>
                    <a:gd name="T83" fmla="*/ 1060 h 1070"/>
                    <a:gd name="T84" fmla="*/ 62 w 1196"/>
                    <a:gd name="T85" fmla="*/ 1052 h 1070"/>
                    <a:gd name="T86" fmla="*/ 48 w 1196"/>
                    <a:gd name="T87" fmla="*/ 1042 h 1070"/>
                    <a:gd name="T88" fmla="*/ 36 w 1196"/>
                    <a:gd name="T89" fmla="*/ 1032 h 1070"/>
                    <a:gd name="T90" fmla="*/ 26 w 1196"/>
                    <a:gd name="T91" fmla="*/ 1020 h 1070"/>
                    <a:gd name="T92" fmla="*/ 18 w 1196"/>
                    <a:gd name="T93" fmla="*/ 1006 h 1070"/>
                    <a:gd name="T94" fmla="*/ 10 w 1196"/>
                    <a:gd name="T95" fmla="*/ 990 h 1070"/>
                    <a:gd name="T96" fmla="*/ 4 w 1196"/>
                    <a:gd name="T97" fmla="*/ 976 h 1070"/>
                    <a:gd name="T98" fmla="*/ 2 w 1196"/>
                    <a:gd name="T99" fmla="*/ 960 h 1070"/>
                    <a:gd name="T100" fmla="*/ 0 w 1196"/>
                    <a:gd name="T101" fmla="*/ 944 h 1070"/>
                    <a:gd name="T102" fmla="*/ 0 w 1196"/>
                    <a:gd name="T103" fmla="*/ 926 h 1070"/>
                    <a:gd name="T104" fmla="*/ 4 w 1196"/>
                    <a:gd name="T105" fmla="*/ 910 h 1070"/>
                    <a:gd name="T106" fmla="*/ 10 w 1196"/>
                    <a:gd name="T107" fmla="*/ 892 h 1070"/>
                    <a:gd name="T108" fmla="*/ 18 w 1196"/>
                    <a:gd name="T109" fmla="*/ 876 h 1070"/>
                    <a:gd name="T110" fmla="*/ 18 w 1196"/>
                    <a:gd name="T111" fmla="*/ 876 h 10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196" h="1070">
                      <a:moveTo>
                        <a:pt x="18" y="876"/>
                      </a:moveTo>
                      <a:lnTo>
                        <a:pt x="486" y="64"/>
                      </a:lnTo>
                      <a:lnTo>
                        <a:pt x="486" y="64"/>
                      </a:lnTo>
                      <a:lnTo>
                        <a:pt x="496" y="50"/>
                      </a:lnTo>
                      <a:lnTo>
                        <a:pt x="508" y="36"/>
                      </a:lnTo>
                      <a:lnTo>
                        <a:pt x="520" y="26"/>
                      </a:lnTo>
                      <a:lnTo>
                        <a:pt x="534" y="16"/>
                      </a:lnTo>
                      <a:lnTo>
                        <a:pt x="550" y="8"/>
                      </a:lnTo>
                      <a:lnTo>
                        <a:pt x="566" y="4"/>
                      </a:lnTo>
                      <a:lnTo>
                        <a:pt x="582" y="0"/>
                      </a:lnTo>
                      <a:lnTo>
                        <a:pt x="598" y="0"/>
                      </a:lnTo>
                      <a:lnTo>
                        <a:pt x="614" y="0"/>
                      </a:lnTo>
                      <a:lnTo>
                        <a:pt x="630" y="4"/>
                      </a:lnTo>
                      <a:lnTo>
                        <a:pt x="646" y="8"/>
                      </a:lnTo>
                      <a:lnTo>
                        <a:pt x="660" y="16"/>
                      </a:lnTo>
                      <a:lnTo>
                        <a:pt x="674" y="26"/>
                      </a:lnTo>
                      <a:lnTo>
                        <a:pt x="688" y="36"/>
                      </a:lnTo>
                      <a:lnTo>
                        <a:pt x="700" y="50"/>
                      </a:lnTo>
                      <a:lnTo>
                        <a:pt x="710" y="64"/>
                      </a:lnTo>
                      <a:lnTo>
                        <a:pt x="1178" y="876"/>
                      </a:lnTo>
                      <a:lnTo>
                        <a:pt x="1178" y="876"/>
                      </a:lnTo>
                      <a:lnTo>
                        <a:pt x="1186" y="892"/>
                      </a:lnTo>
                      <a:lnTo>
                        <a:pt x="1192" y="910"/>
                      </a:lnTo>
                      <a:lnTo>
                        <a:pt x="1196" y="926"/>
                      </a:lnTo>
                      <a:lnTo>
                        <a:pt x="1196" y="944"/>
                      </a:lnTo>
                      <a:lnTo>
                        <a:pt x="1194" y="960"/>
                      </a:lnTo>
                      <a:lnTo>
                        <a:pt x="1192" y="976"/>
                      </a:lnTo>
                      <a:lnTo>
                        <a:pt x="1186" y="990"/>
                      </a:lnTo>
                      <a:lnTo>
                        <a:pt x="1178" y="1006"/>
                      </a:lnTo>
                      <a:lnTo>
                        <a:pt x="1170" y="1020"/>
                      </a:lnTo>
                      <a:lnTo>
                        <a:pt x="1158" y="1032"/>
                      </a:lnTo>
                      <a:lnTo>
                        <a:pt x="1146" y="1042"/>
                      </a:lnTo>
                      <a:lnTo>
                        <a:pt x="1132" y="1052"/>
                      </a:lnTo>
                      <a:lnTo>
                        <a:pt x="1118" y="1060"/>
                      </a:lnTo>
                      <a:lnTo>
                        <a:pt x="1102" y="1066"/>
                      </a:lnTo>
                      <a:lnTo>
                        <a:pt x="1084" y="1068"/>
                      </a:lnTo>
                      <a:lnTo>
                        <a:pt x="1066" y="1070"/>
                      </a:lnTo>
                      <a:lnTo>
                        <a:pt x="128" y="1070"/>
                      </a:lnTo>
                      <a:lnTo>
                        <a:pt x="128" y="1070"/>
                      </a:lnTo>
                      <a:lnTo>
                        <a:pt x="110" y="1068"/>
                      </a:lnTo>
                      <a:lnTo>
                        <a:pt x="94" y="1066"/>
                      </a:lnTo>
                      <a:lnTo>
                        <a:pt x="78" y="1060"/>
                      </a:lnTo>
                      <a:lnTo>
                        <a:pt x="62" y="1052"/>
                      </a:lnTo>
                      <a:lnTo>
                        <a:pt x="48" y="1042"/>
                      </a:lnTo>
                      <a:lnTo>
                        <a:pt x="36" y="1032"/>
                      </a:lnTo>
                      <a:lnTo>
                        <a:pt x="26" y="1020"/>
                      </a:lnTo>
                      <a:lnTo>
                        <a:pt x="18" y="1006"/>
                      </a:lnTo>
                      <a:lnTo>
                        <a:pt x="10" y="990"/>
                      </a:lnTo>
                      <a:lnTo>
                        <a:pt x="4" y="976"/>
                      </a:lnTo>
                      <a:lnTo>
                        <a:pt x="2" y="960"/>
                      </a:lnTo>
                      <a:lnTo>
                        <a:pt x="0" y="944"/>
                      </a:lnTo>
                      <a:lnTo>
                        <a:pt x="0" y="926"/>
                      </a:lnTo>
                      <a:lnTo>
                        <a:pt x="4" y="910"/>
                      </a:lnTo>
                      <a:lnTo>
                        <a:pt x="10" y="892"/>
                      </a:lnTo>
                      <a:lnTo>
                        <a:pt x="18" y="876"/>
                      </a:lnTo>
                      <a:lnTo>
                        <a:pt x="18" y="876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59" name="Line 23"/>
                <p:cNvSpPr>
                  <a:spLocks noChangeShapeType="1"/>
                </p:cNvSpPr>
                <p:nvPr/>
              </p:nvSpPr>
              <p:spPr bwMode="auto">
                <a:xfrm>
                  <a:off x="5937250" y="893763"/>
                  <a:ext cx="0" cy="568325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60" name="Freeform 24"/>
                <p:cNvSpPr/>
                <p:nvPr/>
              </p:nvSpPr>
              <p:spPr bwMode="auto">
                <a:xfrm>
                  <a:off x="5829300" y="1614488"/>
                  <a:ext cx="215900" cy="219075"/>
                </a:xfrm>
                <a:custGeom>
                  <a:avLst/>
                  <a:gdLst>
                    <a:gd name="T0" fmla="*/ 136 w 136"/>
                    <a:gd name="T1" fmla="*/ 68 h 138"/>
                    <a:gd name="T2" fmla="*/ 136 w 136"/>
                    <a:gd name="T3" fmla="*/ 68 h 138"/>
                    <a:gd name="T4" fmla="*/ 134 w 136"/>
                    <a:gd name="T5" fmla="*/ 82 h 138"/>
                    <a:gd name="T6" fmla="*/ 130 w 136"/>
                    <a:gd name="T7" fmla="*/ 96 h 138"/>
                    <a:gd name="T8" fmla="*/ 124 w 136"/>
                    <a:gd name="T9" fmla="*/ 108 h 138"/>
                    <a:gd name="T10" fmla="*/ 116 w 136"/>
                    <a:gd name="T11" fmla="*/ 118 h 138"/>
                    <a:gd name="T12" fmla="*/ 106 w 136"/>
                    <a:gd name="T13" fmla="*/ 126 h 138"/>
                    <a:gd name="T14" fmla="*/ 94 w 136"/>
                    <a:gd name="T15" fmla="*/ 132 h 138"/>
                    <a:gd name="T16" fmla="*/ 82 w 136"/>
                    <a:gd name="T17" fmla="*/ 136 h 138"/>
                    <a:gd name="T18" fmla="*/ 68 w 136"/>
                    <a:gd name="T19" fmla="*/ 138 h 138"/>
                    <a:gd name="T20" fmla="*/ 68 w 136"/>
                    <a:gd name="T21" fmla="*/ 138 h 138"/>
                    <a:gd name="T22" fmla="*/ 54 w 136"/>
                    <a:gd name="T23" fmla="*/ 136 h 138"/>
                    <a:gd name="T24" fmla="*/ 42 w 136"/>
                    <a:gd name="T25" fmla="*/ 132 h 138"/>
                    <a:gd name="T26" fmla="*/ 30 w 136"/>
                    <a:gd name="T27" fmla="*/ 126 h 138"/>
                    <a:gd name="T28" fmla="*/ 20 w 136"/>
                    <a:gd name="T29" fmla="*/ 118 h 138"/>
                    <a:gd name="T30" fmla="*/ 10 w 136"/>
                    <a:gd name="T31" fmla="*/ 108 h 138"/>
                    <a:gd name="T32" fmla="*/ 4 w 136"/>
                    <a:gd name="T33" fmla="*/ 96 h 138"/>
                    <a:gd name="T34" fmla="*/ 0 w 136"/>
                    <a:gd name="T35" fmla="*/ 82 h 138"/>
                    <a:gd name="T36" fmla="*/ 0 w 136"/>
                    <a:gd name="T37" fmla="*/ 68 h 138"/>
                    <a:gd name="T38" fmla="*/ 0 w 136"/>
                    <a:gd name="T39" fmla="*/ 68 h 138"/>
                    <a:gd name="T40" fmla="*/ 0 w 136"/>
                    <a:gd name="T41" fmla="*/ 56 h 138"/>
                    <a:gd name="T42" fmla="*/ 4 w 136"/>
                    <a:gd name="T43" fmla="*/ 42 h 138"/>
                    <a:gd name="T44" fmla="*/ 10 w 136"/>
                    <a:gd name="T45" fmla="*/ 30 h 138"/>
                    <a:gd name="T46" fmla="*/ 20 w 136"/>
                    <a:gd name="T47" fmla="*/ 20 h 138"/>
                    <a:gd name="T48" fmla="*/ 30 w 136"/>
                    <a:gd name="T49" fmla="*/ 12 h 138"/>
                    <a:gd name="T50" fmla="*/ 42 w 136"/>
                    <a:gd name="T51" fmla="*/ 6 h 138"/>
                    <a:gd name="T52" fmla="*/ 54 w 136"/>
                    <a:gd name="T53" fmla="*/ 2 h 138"/>
                    <a:gd name="T54" fmla="*/ 68 w 136"/>
                    <a:gd name="T55" fmla="*/ 0 h 138"/>
                    <a:gd name="T56" fmla="*/ 68 w 136"/>
                    <a:gd name="T57" fmla="*/ 0 h 138"/>
                    <a:gd name="T58" fmla="*/ 82 w 136"/>
                    <a:gd name="T59" fmla="*/ 2 h 138"/>
                    <a:gd name="T60" fmla="*/ 94 w 136"/>
                    <a:gd name="T61" fmla="*/ 6 h 138"/>
                    <a:gd name="T62" fmla="*/ 106 w 136"/>
                    <a:gd name="T63" fmla="*/ 12 h 138"/>
                    <a:gd name="T64" fmla="*/ 116 w 136"/>
                    <a:gd name="T65" fmla="*/ 20 h 138"/>
                    <a:gd name="T66" fmla="*/ 124 w 136"/>
                    <a:gd name="T67" fmla="*/ 30 h 138"/>
                    <a:gd name="T68" fmla="*/ 130 w 136"/>
                    <a:gd name="T69" fmla="*/ 42 h 138"/>
                    <a:gd name="T70" fmla="*/ 134 w 136"/>
                    <a:gd name="T71" fmla="*/ 56 h 138"/>
                    <a:gd name="T72" fmla="*/ 136 w 136"/>
                    <a:gd name="T73" fmla="*/ 68 h 138"/>
                    <a:gd name="T74" fmla="*/ 136 w 136"/>
                    <a:gd name="T75" fmla="*/ 6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36" h="138">
                      <a:moveTo>
                        <a:pt x="136" y="68"/>
                      </a:moveTo>
                      <a:lnTo>
                        <a:pt x="136" y="68"/>
                      </a:lnTo>
                      <a:lnTo>
                        <a:pt x="134" y="82"/>
                      </a:lnTo>
                      <a:lnTo>
                        <a:pt x="130" y="96"/>
                      </a:lnTo>
                      <a:lnTo>
                        <a:pt x="124" y="108"/>
                      </a:lnTo>
                      <a:lnTo>
                        <a:pt x="116" y="118"/>
                      </a:lnTo>
                      <a:lnTo>
                        <a:pt x="106" y="126"/>
                      </a:lnTo>
                      <a:lnTo>
                        <a:pt x="94" y="132"/>
                      </a:lnTo>
                      <a:lnTo>
                        <a:pt x="82" y="136"/>
                      </a:lnTo>
                      <a:lnTo>
                        <a:pt x="68" y="138"/>
                      </a:lnTo>
                      <a:lnTo>
                        <a:pt x="68" y="138"/>
                      </a:lnTo>
                      <a:lnTo>
                        <a:pt x="54" y="136"/>
                      </a:lnTo>
                      <a:lnTo>
                        <a:pt x="42" y="132"/>
                      </a:lnTo>
                      <a:lnTo>
                        <a:pt x="30" y="126"/>
                      </a:lnTo>
                      <a:lnTo>
                        <a:pt x="20" y="118"/>
                      </a:lnTo>
                      <a:lnTo>
                        <a:pt x="10" y="108"/>
                      </a:lnTo>
                      <a:lnTo>
                        <a:pt x="4" y="96"/>
                      </a:lnTo>
                      <a:lnTo>
                        <a:pt x="0" y="82"/>
                      </a:lnTo>
                      <a:lnTo>
                        <a:pt x="0" y="68"/>
                      </a:lnTo>
                      <a:lnTo>
                        <a:pt x="0" y="68"/>
                      </a:lnTo>
                      <a:lnTo>
                        <a:pt x="0" y="56"/>
                      </a:lnTo>
                      <a:lnTo>
                        <a:pt x="4" y="42"/>
                      </a:lnTo>
                      <a:lnTo>
                        <a:pt x="10" y="30"/>
                      </a:lnTo>
                      <a:lnTo>
                        <a:pt x="20" y="20"/>
                      </a:lnTo>
                      <a:lnTo>
                        <a:pt x="30" y="12"/>
                      </a:lnTo>
                      <a:lnTo>
                        <a:pt x="42" y="6"/>
                      </a:lnTo>
                      <a:lnTo>
                        <a:pt x="54" y="2"/>
                      </a:lnTo>
                      <a:lnTo>
                        <a:pt x="68" y="0"/>
                      </a:lnTo>
                      <a:lnTo>
                        <a:pt x="68" y="0"/>
                      </a:lnTo>
                      <a:lnTo>
                        <a:pt x="82" y="2"/>
                      </a:lnTo>
                      <a:lnTo>
                        <a:pt x="94" y="6"/>
                      </a:lnTo>
                      <a:lnTo>
                        <a:pt x="106" y="12"/>
                      </a:lnTo>
                      <a:lnTo>
                        <a:pt x="116" y="20"/>
                      </a:lnTo>
                      <a:lnTo>
                        <a:pt x="124" y="30"/>
                      </a:lnTo>
                      <a:lnTo>
                        <a:pt x="130" y="42"/>
                      </a:lnTo>
                      <a:lnTo>
                        <a:pt x="134" y="56"/>
                      </a:lnTo>
                      <a:lnTo>
                        <a:pt x="136" y="68"/>
                      </a:lnTo>
                      <a:lnTo>
                        <a:pt x="136" y="68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37" name="组合 136"/>
            <p:cNvGrpSpPr/>
            <p:nvPr/>
          </p:nvGrpSpPr>
          <p:grpSpPr>
            <a:xfrm>
              <a:off x="4048194" y="1905239"/>
              <a:ext cx="1848727" cy="2018980"/>
              <a:chOff x="4048194" y="2189464"/>
              <a:chExt cx="1848727" cy="2018980"/>
            </a:xfrm>
          </p:grpSpPr>
          <p:sp>
            <p:nvSpPr>
              <p:cNvPr id="149" name="Freeform 12"/>
              <p:cNvSpPr/>
              <p:nvPr/>
            </p:nvSpPr>
            <p:spPr bwMode="auto">
              <a:xfrm>
                <a:off x="4048194" y="2189464"/>
                <a:ext cx="1848727" cy="2018980"/>
              </a:xfrm>
              <a:custGeom>
                <a:avLst/>
                <a:gdLst>
                  <a:gd name="T0" fmla="*/ 0 w 1998"/>
                  <a:gd name="T1" fmla="*/ 2182 h 2182"/>
                  <a:gd name="T2" fmla="*/ 0 w 1998"/>
                  <a:gd name="T3" fmla="*/ 2182 h 2182"/>
                  <a:gd name="T4" fmla="*/ 60 w 1998"/>
                  <a:gd name="T5" fmla="*/ 2182 h 2182"/>
                  <a:gd name="T6" fmla="*/ 194 w 1998"/>
                  <a:gd name="T7" fmla="*/ 2180 h 2182"/>
                  <a:gd name="T8" fmla="*/ 972 w 1998"/>
                  <a:gd name="T9" fmla="*/ 2180 h 2182"/>
                  <a:gd name="T10" fmla="*/ 972 w 1998"/>
                  <a:gd name="T11" fmla="*/ 2180 h 2182"/>
                  <a:gd name="T12" fmla="*/ 1012 w 1998"/>
                  <a:gd name="T13" fmla="*/ 2178 h 2182"/>
                  <a:gd name="T14" fmla="*/ 1052 w 1998"/>
                  <a:gd name="T15" fmla="*/ 2176 h 2182"/>
                  <a:gd name="T16" fmla="*/ 1088 w 1998"/>
                  <a:gd name="T17" fmla="*/ 2172 h 2182"/>
                  <a:gd name="T18" fmla="*/ 1124 w 1998"/>
                  <a:gd name="T19" fmla="*/ 2166 h 2182"/>
                  <a:gd name="T20" fmla="*/ 1158 w 1998"/>
                  <a:gd name="T21" fmla="*/ 2158 h 2182"/>
                  <a:gd name="T22" fmla="*/ 1190 w 1998"/>
                  <a:gd name="T23" fmla="*/ 2148 h 2182"/>
                  <a:gd name="T24" fmla="*/ 1220 w 1998"/>
                  <a:gd name="T25" fmla="*/ 2138 h 2182"/>
                  <a:gd name="T26" fmla="*/ 1250 w 1998"/>
                  <a:gd name="T27" fmla="*/ 2124 h 2182"/>
                  <a:gd name="T28" fmla="*/ 1278 w 1998"/>
                  <a:gd name="T29" fmla="*/ 2112 h 2182"/>
                  <a:gd name="T30" fmla="*/ 1306 w 1998"/>
                  <a:gd name="T31" fmla="*/ 2096 h 2182"/>
                  <a:gd name="T32" fmla="*/ 1330 w 1998"/>
                  <a:gd name="T33" fmla="*/ 2080 h 2182"/>
                  <a:gd name="T34" fmla="*/ 1354 w 1998"/>
                  <a:gd name="T35" fmla="*/ 2062 h 2182"/>
                  <a:gd name="T36" fmla="*/ 1378 w 1998"/>
                  <a:gd name="T37" fmla="*/ 2044 h 2182"/>
                  <a:gd name="T38" fmla="*/ 1400 w 1998"/>
                  <a:gd name="T39" fmla="*/ 2024 h 2182"/>
                  <a:gd name="T40" fmla="*/ 1420 w 1998"/>
                  <a:gd name="T41" fmla="*/ 2002 h 2182"/>
                  <a:gd name="T42" fmla="*/ 1440 w 1998"/>
                  <a:gd name="T43" fmla="*/ 1980 h 2182"/>
                  <a:gd name="T44" fmla="*/ 1460 w 1998"/>
                  <a:gd name="T45" fmla="*/ 1958 h 2182"/>
                  <a:gd name="T46" fmla="*/ 1478 w 1998"/>
                  <a:gd name="T47" fmla="*/ 1934 h 2182"/>
                  <a:gd name="T48" fmla="*/ 1510 w 1998"/>
                  <a:gd name="T49" fmla="*/ 1882 h 2182"/>
                  <a:gd name="T50" fmla="*/ 1540 w 1998"/>
                  <a:gd name="T51" fmla="*/ 1830 h 2182"/>
                  <a:gd name="T52" fmla="*/ 1568 w 1998"/>
                  <a:gd name="T53" fmla="*/ 1772 h 2182"/>
                  <a:gd name="T54" fmla="*/ 1592 w 1998"/>
                  <a:gd name="T55" fmla="*/ 1714 h 2182"/>
                  <a:gd name="T56" fmla="*/ 1614 w 1998"/>
                  <a:gd name="T57" fmla="*/ 1654 h 2182"/>
                  <a:gd name="T58" fmla="*/ 1634 w 1998"/>
                  <a:gd name="T59" fmla="*/ 1592 h 2182"/>
                  <a:gd name="T60" fmla="*/ 1654 w 1998"/>
                  <a:gd name="T61" fmla="*/ 1530 h 2182"/>
                  <a:gd name="T62" fmla="*/ 1654 w 1998"/>
                  <a:gd name="T63" fmla="*/ 1530 h 2182"/>
                  <a:gd name="T64" fmla="*/ 1654 w 1998"/>
                  <a:gd name="T65" fmla="*/ 1530 h 2182"/>
                  <a:gd name="T66" fmla="*/ 1998 w 1998"/>
                  <a:gd name="T67" fmla="*/ 340 h 2182"/>
                  <a:gd name="T68" fmla="*/ 822 w 1998"/>
                  <a:gd name="T69" fmla="*/ 0 h 2182"/>
                  <a:gd name="T70" fmla="*/ 328 w 1998"/>
                  <a:gd name="T71" fmla="*/ 1716 h 2182"/>
                  <a:gd name="T72" fmla="*/ 328 w 1998"/>
                  <a:gd name="T73" fmla="*/ 1716 h 2182"/>
                  <a:gd name="T74" fmla="*/ 306 w 1998"/>
                  <a:gd name="T75" fmla="*/ 1786 h 2182"/>
                  <a:gd name="T76" fmla="*/ 280 w 1998"/>
                  <a:gd name="T77" fmla="*/ 1848 h 2182"/>
                  <a:gd name="T78" fmla="*/ 256 w 1998"/>
                  <a:gd name="T79" fmla="*/ 1904 h 2182"/>
                  <a:gd name="T80" fmla="*/ 228 w 1998"/>
                  <a:gd name="T81" fmla="*/ 1954 h 2182"/>
                  <a:gd name="T82" fmla="*/ 202 w 1998"/>
                  <a:gd name="T83" fmla="*/ 1996 h 2182"/>
                  <a:gd name="T84" fmla="*/ 174 w 1998"/>
                  <a:gd name="T85" fmla="*/ 2034 h 2182"/>
                  <a:gd name="T86" fmla="*/ 148 w 1998"/>
                  <a:gd name="T87" fmla="*/ 2068 h 2182"/>
                  <a:gd name="T88" fmla="*/ 122 w 1998"/>
                  <a:gd name="T89" fmla="*/ 2096 h 2182"/>
                  <a:gd name="T90" fmla="*/ 96 w 1998"/>
                  <a:gd name="T91" fmla="*/ 2118 h 2182"/>
                  <a:gd name="T92" fmla="*/ 74 w 1998"/>
                  <a:gd name="T93" fmla="*/ 2138 h 2182"/>
                  <a:gd name="T94" fmla="*/ 54 w 1998"/>
                  <a:gd name="T95" fmla="*/ 2152 h 2182"/>
                  <a:gd name="T96" fmla="*/ 36 w 1998"/>
                  <a:gd name="T97" fmla="*/ 2164 h 2182"/>
                  <a:gd name="T98" fmla="*/ 10 w 1998"/>
                  <a:gd name="T99" fmla="*/ 2178 h 2182"/>
                  <a:gd name="T100" fmla="*/ 0 w 1998"/>
                  <a:gd name="T101" fmla="*/ 2182 h 2182"/>
                  <a:gd name="T102" fmla="*/ 0 w 1998"/>
                  <a:gd name="T103" fmla="*/ 2182 h 2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998" h="2182">
                    <a:moveTo>
                      <a:pt x="0" y="2182"/>
                    </a:moveTo>
                    <a:lnTo>
                      <a:pt x="0" y="2182"/>
                    </a:lnTo>
                    <a:lnTo>
                      <a:pt x="60" y="2182"/>
                    </a:lnTo>
                    <a:lnTo>
                      <a:pt x="194" y="2180"/>
                    </a:lnTo>
                    <a:lnTo>
                      <a:pt x="972" y="2180"/>
                    </a:lnTo>
                    <a:lnTo>
                      <a:pt x="972" y="2180"/>
                    </a:lnTo>
                    <a:lnTo>
                      <a:pt x="1012" y="2178"/>
                    </a:lnTo>
                    <a:lnTo>
                      <a:pt x="1052" y="2176"/>
                    </a:lnTo>
                    <a:lnTo>
                      <a:pt x="1088" y="2172"/>
                    </a:lnTo>
                    <a:lnTo>
                      <a:pt x="1124" y="2166"/>
                    </a:lnTo>
                    <a:lnTo>
                      <a:pt x="1158" y="2158"/>
                    </a:lnTo>
                    <a:lnTo>
                      <a:pt x="1190" y="2148"/>
                    </a:lnTo>
                    <a:lnTo>
                      <a:pt x="1220" y="2138"/>
                    </a:lnTo>
                    <a:lnTo>
                      <a:pt x="1250" y="2124"/>
                    </a:lnTo>
                    <a:lnTo>
                      <a:pt x="1278" y="2112"/>
                    </a:lnTo>
                    <a:lnTo>
                      <a:pt x="1306" y="2096"/>
                    </a:lnTo>
                    <a:lnTo>
                      <a:pt x="1330" y="2080"/>
                    </a:lnTo>
                    <a:lnTo>
                      <a:pt x="1354" y="2062"/>
                    </a:lnTo>
                    <a:lnTo>
                      <a:pt x="1378" y="2044"/>
                    </a:lnTo>
                    <a:lnTo>
                      <a:pt x="1400" y="2024"/>
                    </a:lnTo>
                    <a:lnTo>
                      <a:pt x="1420" y="2002"/>
                    </a:lnTo>
                    <a:lnTo>
                      <a:pt x="1440" y="1980"/>
                    </a:lnTo>
                    <a:lnTo>
                      <a:pt x="1460" y="1958"/>
                    </a:lnTo>
                    <a:lnTo>
                      <a:pt x="1478" y="1934"/>
                    </a:lnTo>
                    <a:lnTo>
                      <a:pt x="1510" y="1882"/>
                    </a:lnTo>
                    <a:lnTo>
                      <a:pt x="1540" y="1830"/>
                    </a:lnTo>
                    <a:lnTo>
                      <a:pt x="1568" y="1772"/>
                    </a:lnTo>
                    <a:lnTo>
                      <a:pt x="1592" y="1714"/>
                    </a:lnTo>
                    <a:lnTo>
                      <a:pt x="1614" y="1654"/>
                    </a:lnTo>
                    <a:lnTo>
                      <a:pt x="1634" y="1592"/>
                    </a:lnTo>
                    <a:lnTo>
                      <a:pt x="1654" y="1530"/>
                    </a:lnTo>
                    <a:lnTo>
                      <a:pt x="1654" y="1530"/>
                    </a:lnTo>
                    <a:lnTo>
                      <a:pt x="1654" y="1530"/>
                    </a:lnTo>
                    <a:lnTo>
                      <a:pt x="1998" y="340"/>
                    </a:lnTo>
                    <a:lnTo>
                      <a:pt x="822" y="0"/>
                    </a:lnTo>
                    <a:lnTo>
                      <a:pt x="328" y="1716"/>
                    </a:lnTo>
                    <a:lnTo>
                      <a:pt x="328" y="1716"/>
                    </a:lnTo>
                    <a:lnTo>
                      <a:pt x="306" y="1786"/>
                    </a:lnTo>
                    <a:lnTo>
                      <a:pt x="280" y="1848"/>
                    </a:lnTo>
                    <a:lnTo>
                      <a:pt x="256" y="1904"/>
                    </a:lnTo>
                    <a:lnTo>
                      <a:pt x="228" y="1954"/>
                    </a:lnTo>
                    <a:lnTo>
                      <a:pt x="202" y="1996"/>
                    </a:lnTo>
                    <a:lnTo>
                      <a:pt x="174" y="2034"/>
                    </a:lnTo>
                    <a:lnTo>
                      <a:pt x="148" y="2068"/>
                    </a:lnTo>
                    <a:lnTo>
                      <a:pt x="122" y="2096"/>
                    </a:lnTo>
                    <a:lnTo>
                      <a:pt x="96" y="2118"/>
                    </a:lnTo>
                    <a:lnTo>
                      <a:pt x="74" y="2138"/>
                    </a:lnTo>
                    <a:lnTo>
                      <a:pt x="54" y="2152"/>
                    </a:lnTo>
                    <a:lnTo>
                      <a:pt x="36" y="2164"/>
                    </a:lnTo>
                    <a:lnTo>
                      <a:pt x="10" y="2178"/>
                    </a:lnTo>
                    <a:lnTo>
                      <a:pt x="0" y="2182"/>
                    </a:lnTo>
                    <a:lnTo>
                      <a:pt x="0" y="2182"/>
                    </a:lnTo>
                    <a:close/>
                  </a:path>
                </a:pathLst>
              </a:custGeom>
              <a:solidFill>
                <a:schemeClr val="tx2"/>
              </a:solidFill>
              <a:ln w="28575"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aseline="-25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50" name="组合 149"/>
              <p:cNvGrpSpPr/>
              <p:nvPr/>
            </p:nvGrpSpPr>
            <p:grpSpPr>
              <a:xfrm>
                <a:off x="4781022" y="3423444"/>
                <a:ext cx="303665" cy="304249"/>
                <a:chOff x="5032375" y="2995467"/>
                <a:chExt cx="1727200" cy="1730521"/>
              </a:xfrm>
            </p:grpSpPr>
            <p:sp>
              <p:nvSpPr>
                <p:cNvPr id="151" name="Freeform 28"/>
                <p:cNvSpPr/>
                <p:nvPr/>
              </p:nvSpPr>
              <p:spPr bwMode="auto">
                <a:xfrm>
                  <a:off x="5435600" y="3154363"/>
                  <a:ext cx="923925" cy="1085850"/>
                </a:xfrm>
                <a:custGeom>
                  <a:avLst/>
                  <a:gdLst>
                    <a:gd name="T0" fmla="*/ 582 w 582"/>
                    <a:gd name="T1" fmla="*/ 0 h 684"/>
                    <a:gd name="T2" fmla="*/ 582 w 582"/>
                    <a:gd name="T3" fmla="*/ 0 h 684"/>
                    <a:gd name="T4" fmla="*/ 582 w 582"/>
                    <a:gd name="T5" fmla="*/ 340 h 684"/>
                    <a:gd name="T6" fmla="*/ 582 w 582"/>
                    <a:gd name="T7" fmla="*/ 340 h 684"/>
                    <a:gd name="T8" fmla="*/ 580 w 582"/>
                    <a:gd name="T9" fmla="*/ 354 h 684"/>
                    <a:gd name="T10" fmla="*/ 578 w 582"/>
                    <a:gd name="T11" fmla="*/ 372 h 684"/>
                    <a:gd name="T12" fmla="*/ 572 w 582"/>
                    <a:gd name="T13" fmla="*/ 390 h 684"/>
                    <a:gd name="T14" fmla="*/ 564 w 582"/>
                    <a:gd name="T15" fmla="*/ 412 h 684"/>
                    <a:gd name="T16" fmla="*/ 554 w 582"/>
                    <a:gd name="T17" fmla="*/ 434 h 684"/>
                    <a:gd name="T18" fmla="*/ 542 w 582"/>
                    <a:gd name="T19" fmla="*/ 458 h 684"/>
                    <a:gd name="T20" fmla="*/ 526 w 582"/>
                    <a:gd name="T21" fmla="*/ 484 h 684"/>
                    <a:gd name="T22" fmla="*/ 510 w 582"/>
                    <a:gd name="T23" fmla="*/ 510 h 684"/>
                    <a:gd name="T24" fmla="*/ 490 w 582"/>
                    <a:gd name="T25" fmla="*/ 534 h 684"/>
                    <a:gd name="T26" fmla="*/ 468 w 582"/>
                    <a:gd name="T27" fmla="*/ 560 h 684"/>
                    <a:gd name="T28" fmla="*/ 444 w 582"/>
                    <a:gd name="T29" fmla="*/ 584 h 684"/>
                    <a:gd name="T30" fmla="*/ 418 w 582"/>
                    <a:gd name="T31" fmla="*/ 608 h 684"/>
                    <a:gd name="T32" fmla="*/ 390 w 582"/>
                    <a:gd name="T33" fmla="*/ 630 h 684"/>
                    <a:gd name="T34" fmla="*/ 358 w 582"/>
                    <a:gd name="T35" fmla="*/ 650 h 684"/>
                    <a:gd name="T36" fmla="*/ 326 w 582"/>
                    <a:gd name="T37" fmla="*/ 668 h 684"/>
                    <a:gd name="T38" fmla="*/ 290 w 582"/>
                    <a:gd name="T39" fmla="*/ 684 h 684"/>
                    <a:gd name="T40" fmla="*/ 290 w 582"/>
                    <a:gd name="T41" fmla="*/ 684 h 684"/>
                    <a:gd name="T42" fmla="*/ 256 w 582"/>
                    <a:gd name="T43" fmla="*/ 668 h 684"/>
                    <a:gd name="T44" fmla="*/ 222 w 582"/>
                    <a:gd name="T45" fmla="*/ 650 h 684"/>
                    <a:gd name="T46" fmla="*/ 192 w 582"/>
                    <a:gd name="T47" fmla="*/ 630 h 684"/>
                    <a:gd name="T48" fmla="*/ 164 w 582"/>
                    <a:gd name="T49" fmla="*/ 608 h 684"/>
                    <a:gd name="T50" fmla="*/ 138 w 582"/>
                    <a:gd name="T51" fmla="*/ 584 h 684"/>
                    <a:gd name="T52" fmla="*/ 114 w 582"/>
                    <a:gd name="T53" fmla="*/ 560 h 684"/>
                    <a:gd name="T54" fmla="*/ 92 w 582"/>
                    <a:gd name="T55" fmla="*/ 534 h 684"/>
                    <a:gd name="T56" fmla="*/ 72 w 582"/>
                    <a:gd name="T57" fmla="*/ 510 h 684"/>
                    <a:gd name="T58" fmla="*/ 56 w 582"/>
                    <a:gd name="T59" fmla="*/ 484 h 684"/>
                    <a:gd name="T60" fmla="*/ 40 w 582"/>
                    <a:gd name="T61" fmla="*/ 458 h 684"/>
                    <a:gd name="T62" fmla="*/ 28 w 582"/>
                    <a:gd name="T63" fmla="*/ 434 h 684"/>
                    <a:gd name="T64" fmla="*/ 18 w 582"/>
                    <a:gd name="T65" fmla="*/ 412 h 684"/>
                    <a:gd name="T66" fmla="*/ 10 w 582"/>
                    <a:gd name="T67" fmla="*/ 390 h 684"/>
                    <a:gd name="T68" fmla="*/ 4 w 582"/>
                    <a:gd name="T69" fmla="*/ 372 h 684"/>
                    <a:gd name="T70" fmla="*/ 0 w 582"/>
                    <a:gd name="T71" fmla="*/ 354 h 684"/>
                    <a:gd name="T72" fmla="*/ 0 w 582"/>
                    <a:gd name="T73" fmla="*/ 340 h 684"/>
                    <a:gd name="T74" fmla="*/ 0 w 582"/>
                    <a:gd name="T75" fmla="*/ 340 h 684"/>
                    <a:gd name="T76" fmla="*/ 0 w 582"/>
                    <a:gd name="T77" fmla="*/ 0 h 6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582" h="684">
                      <a:moveTo>
                        <a:pt x="582" y="0"/>
                      </a:moveTo>
                      <a:lnTo>
                        <a:pt x="582" y="0"/>
                      </a:lnTo>
                      <a:lnTo>
                        <a:pt x="582" y="340"/>
                      </a:lnTo>
                      <a:lnTo>
                        <a:pt x="582" y="340"/>
                      </a:lnTo>
                      <a:lnTo>
                        <a:pt x="580" y="354"/>
                      </a:lnTo>
                      <a:lnTo>
                        <a:pt x="578" y="372"/>
                      </a:lnTo>
                      <a:lnTo>
                        <a:pt x="572" y="390"/>
                      </a:lnTo>
                      <a:lnTo>
                        <a:pt x="564" y="412"/>
                      </a:lnTo>
                      <a:lnTo>
                        <a:pt x="554" y="434"/>
                      </a:lnTo>
                      <a:lnTo>
                        <a:pt x="542" y="458"/>
                      </a:lnTo>
                      <a:lnTo>
                        <a:pt x="526" y="484"/>
                      </a:lnTo>
                      <a:lnTo>
                        <a:pt x="510" y="510"/>
                      </a:lnTo>
                      <a:lnTo>
                        <a:pt x="490" y="534"/>
                      </a:lnTo>
                      <a:lnTo>
                        <a:pt x="468" y="560"/>
                      </a:lnTo>
                      <a:lnTo>
                        <a:pt x="444" y="584"/>
                      </a:lnTo>
                      <a:lnTo>
                        <a:pt x="418" y="608"/>
                      </a:lnTo>
                      <a:lnTo>
                        <a:pt x="390" y="630"/>
                      </a:lnTo>
                      <a:lnTo>
                        <a:pt x="358" y="650"/>
                      </a:lnTo>
                      <a:lnTo>
                        <a:pt x="326" y="668"/>
                      </a:lnTo>
                      <a:lnTo>
                        <a:pt x="290" y="684"/>
                      </a:lnTo>
                      <a:lnTo>
                        <a:pt x="290" y="684"/>
                      </a:lnTo>
                      <a:lnTo>
                        <a:pt x="256" y="668"/>
                      </a:lnTo>
                      <a:lnTo>
                        <a:pt x="222" y="650"/>
                      </a:lnTo>
                      <a:lnTo>
                        <a:pt x="192" y="630"/>
                      </a:lnTo>
                      <a:lnTo>
                        <a:pt x="164" y="608"/>
                      </a:lnTo>
                      <a:lnTo>
                        <a:pt x="138" y="584"/>
                      </a:lnTo>
                      <a:lnTo>
                        <a:pt x="114" y="560"/>
                      </a:lnTo>
                      <a:lnTo>
                        <a:pt x="92" y="534"/>
                      </a:lnTo>
                      <a:lnTo>
                        <a:pt x="72" y="510"/>
                      </a:lnTo>
                      <a:lnTo>
                        <a:pt x="56" y="484"/>
                      </a:lnTo>
                      <a:lnTo>
                        <a:pt x="40" y="458"/>
                      </a:lnTo>
                      <a:lnTo>
                        <a:pt x="28" y="434"/>
                      </a:lnTo>
                      <a:lnTo>
                        <a:pt x="18" y="412"/>
                      </a:lnTo>
                      <a:lnTo>
                        <a:pt x="10" y="390"/>
                      </a:lnTo>
                      <a:lnTo>
                        <a:pt x="4" y="372"/>
                      </a:lnTo>
                      <a:lnTo>
                        <a:pt x="0" y="354"/>
                      </a:lnTo>
                      <a:lnTo>
                        <a:pt x="0" y="340"/>
                      </a:lnTo>
                      <a:lnTo>
                        <a:pt x="0" y="34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52" name="Freeform 29"/>
                <p:cNvSpPr/>
                <p:nvPr/>
              </p:nvSpPr>
              <p:spPr bwMode="auto">
                <a:xfrm>
                  <a:off x="5032375" y="3154363"/>
                  <a:ext cx="1727200" cy="669925"/>
                </a:xfrm>
                <a:custGeom>
                  <a:avLst/>
                  <a:gdLst>
                    <a:gd name="T0" fmla="*/ 892 w 1088"/>
                    <a:gd name="T1" fmla="*/ 422 h 422"/>
                    <a:gd name="T2" fmla="*/ 892 w 1088"/>
                    <a:gd name="T3" fmla="*/ 422 h 422"/>
                    <a:gd name="T4" fmla="*/ 922 w 1088"/>
                    <a:gd name="T5" fmla="*/ 400 h 422"/>
                    <a:gd name="T6" fmla="*/ 954 w 1088"/>
                    <a:gd name="T7" fmla="*/ 374 h 422"/>
                    <a:gd name="T8" fmla="*/ 990 w 1088"/>
                    <a:gd name="T9" fmla="*/ 340 h 422"/>
                    <a:gd name="T10" fmla="*/ 1008 w 1088"/>
                    <a:gd name="T11" fmla="*/ 320 h 422"/>
                    <a:gd name="T12" fmla="*/ 1026 w 1088"/>
                    <a:gd name="T13" fmla="*/ 300 h 422"/>
                    <a:gd name="T14" fmla="*/ 1044 w 1088"/>
                    <a:gd name="T15" fmla="*/ 276 h 422"/>
                    <a:gd name="T16" fmla="*/ 1058 w 1088"/>
                    <a:gd name="T17" fmla="*/ 252 h 422"/>
                    <a:gd name="T18" fmla="*/ 1070 w 1088"/>
                    <a:gd name="T19" fmla="*/ 228 h 422"/>
                    <a:gd name="T20" fmla="*/ 1080 w 1088"/>
                    <a:gd name="T21" fmla="*/ 202 h 422"/>
                    <a:gd name="T22" fmla="*/ 1086 w 1088"/>
                    <a:gd name="T23" fmla="*/ 174 h 422"/>
                    <a:gd name="T24" fmla="*/ 1088 w 1088"/>
                    <a:gd name="T25" fmla="*/ 148 h 422"/>
                    <a:gd name="T26" fmla="*/ 1088 w 1088"/>
                    <a:gd name="T27" fmla="*/ 148 h 422"/>
                    <a:gd name="T28" fmla="*/ 1086 w 1088"/>
                    <a:gd name="T29" fmla="*/ 120 h 422"/>
                    <a:gd name="T30" fmla="*/ 1080 w 1088"/>
                    <a:gd name="T31" fmla="*/ 98 h 422"/>
                    <a:gd name="T32" fmla="*/ 1070 w 1088"/>
                    <a:gd name="T33" fmla="*/ 78 h 422"/>
                    <a:gd name="T34" fmla="*/ 1058 w 1088"/>
                    <a:gd name="T35" fmla="*/ 60 h 422"/>
                    <a:gd name="T36" fmla="*/ 1042 w 1088"/>
                    <a:gd name="T37" fmla="*/ 46 h 422"/>
                    <a:gd name="T38" fmla="*/ 1022 w 1088"/>
                    <a:gd name="T39" fmla="*/ 34 h 422"/>
                    <a:gd name="T40" fmla="*/ 1002 w 1088"/>
                    <a:gd name="T41" fmla="*/ 24 h 422"/>
                    <a:gd name="T42" fmla="*/ 980 w 1088"/>
                    <a:gd name="T43" fmla="*/ 18 h 422"/>
                    <a:gd name="T44" fmla="*/ 956 w 1088"/>
                    <a:gd name="T45" fmla="*/ 12 h 422"/>
                    <a:gd name="T46" fmla="*/ 932 w 1088"/>
                    <a:gd name="T47" fmla="*/ 6 h 422"/>
                    <a:gd name="T48" fmla="*/ 882 w 1088"/>
                    <a:gd name="T49" fmla="*/ 2 h 422"/>
                    <a:gd name="T50" fmla="*/ 834 w 1088"/>
                    <a:gd name="T51" fmla="*/ 0 h 422"/>
                    <a:gd name="T52" fmla="*/ 788 w 1088"/>
                    <a:gd name="T53" fmla="*/ 0 h 422"/>
                    <a:gd name="T54" fmla="*/ 788 w 1088"/>
                    <a:gd name="T55" fmla="*/ 0 h 422"/>
                    <a:gd name="T56" fmla="*/ 544 w 1088"/>
                    <a:gd name="T57" fmla="*/ 0 h 422"/>
                    <a:gd name="T58" fmla="*/ 544 w 1088"/>
                    <a:gd name="T59" fmla="*/ 0 h 422"/>
                    <a:gd name="T60" fmla="*/ 300 w 1088"/>
                    <a:gd name="T61" fmla="*/ 0 h 422"/>
                    <a:gd name="T62" fmla="*/ 300 w 1088"/>
                    <a:gd name="T63" fmla="*/ 0 h 422"/>
                    <a:gd name="T64" fmla="*/ 256 w 1088"/>
                    <a:gd name="T65" fmla="*/ 0 h 422"/>
                    <a:gd name="T66" fmla="*/ 208 w 1088"/>
                    <a:gd name="T67" fmla="*/ 2 h 422"/>
                    <a:gd name="T68" fmla="*/ 158 w 1088"/>
                    <a:gd name="T69" fmla="*/ 6 h 422"/>
                    <a:gd name="T70" fmla="*/ 134 w 1088"/>
                    <a:gd name="T71" fmla="*/ 12 h 422"/>
                    <a:gd name="T72" fmla="*/ 110 w 1088"/>
                    <a:gd name="T73" fmla="*/ 18 h 422"/>
                    <a:gd name="T74" fmla="*/ 88 w 1088"/>
                    <a:gd name="T75" fmla="*/ 24 h 422"/>
                    <a:gd name="T76" fmla="*/ 66 w 1088"/>
                    <a:gd name="T77" fmla="*/ 34 h 422"/>
                    <a:gd name="T78" fmla="*/ 48 w 1088"/>
                    <a:gd name="T79" fmla="*/ 46 h 422"/>
                    <a:gd name="T80" fmla="*/ 32 w 1088"/>
                    <a:gd name="T81" fmla="*/ 60 h 422"/>
                    <a:gd name="T82" fmla="*/ 18 w 1088"/>
                    <a:gd name="T83" fmla="*/ 78 h 422"/>
                    <a:gd name="T84" fmla="*/ 8 w 1088"/>
                    <a:gd name="T85" fmla="*/ 98 h 422"/>
                    <a:gd name="T86" fmla="*/ 2 w 1088"/>
                    <a:gd name="T87" fmla="*/ 120 h 422"/>
                    <a:gd name="T88" fmla="*/ 0 w 1088"/>
                    <a:gd name="T89" fmla="*/ 148 h 422"/>
                    <a:gd name="T90" fmla="*/ 0 w 1088"/>
                    <a:gd name="T91" fmla="*/ 148 h 422"/>
                    <a:gd name="T92" fmla="*/ 2 w 1088"/>
                    <a:gd name="T93" fmla="*/ 174 h 422"/>
                    <a:gd name="T94" fmla="*/ 10 w 1088"/>
                    <a:gd name="T95" fmla="*/ 202 h 422"/>
                    <a:gd name="T96" fmla="*/ 18 w 1088"/>
                    <a:gd name="T97" fmla="*/ 228 h 422"/>
                    <a:gd name="T98" fmla="*/ 32 w 1088"/>
                    <a:gd name="T99" fmla="*/ 252 h 422"/>
                    <a:gd name="T100" fmla="*/ 46 w 1088"/>
                    <a:gd name="T101" fmla="*/ 276 h 422"/>
                    <a:gd name="T102" fmla="*/ 64 w 1088"/>
                    <a:gd name="T103" fmla="*/ 300 h 422"/>
                    <a:gd name="T104" fmla="*/ 80 w 1088"/>
                    <a:gd name="T105" fmla="*/ 320 h 422"/>
                    <a:gd name="T106" fmla="*/ 100 w 1088"/>
                    <a:gd name="T107" fmla="*/ 340 h 422"/>
                    <a:gd name="T108" fmla="*/ 136 w 1088"/>
                    <a:gd name="T109" fmla="*/ 374 h 422"/>
                    <a:gd name="T110" fmla="*/ 168 w 1088"/>
                    <a:gd name="T111" fmla="*/ 400 h 422"/>
                    <a:gd name="T112" fmla="*/ 198 w 1088"/>
                    <a:gd name="T113" fmla="*/ 422 h 4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88" h="422">
                      <a:moveTo>
                        <a:pt x="892" y="422"/>
                      </a:moveTo>
                      <a:lnTo>
                        <a:pt x="892" y="422"/>
                      </a:lnTo>
                      <a:lnTo>
                        <a:pt x="922" y="400"/>
                      </a:lnTo>
                      <a:lnTo>
                        <a:pt x="954" y="374"/>
                      </a:lnTo>
                      <a:lnTo>
                        <a:pt x="990" y="340"/>
                      </a:lnTo>
                      <a:lnTo>
                        <a:pt x="1008" y="320"/>
                      </a:lnTo>
                      <a:lnTo>
                        <a:pt x="1026" y="300"/>
                      </a:lnTo>
                      <a:lnTo>
                        <a:pt x="1044" y="276"/>
                      </a:lnTo>
                      <a:lnTo>
                        <a:pt x="1058" y="252"/>
                      </a:lnTo>
                      <a:lnTo>
                        <a:pt x="1070" y="228"/>
                      </a:lnTo>
                      <a:lnTo>
                        <a:pt x="1080" y="202"/>
                      </a:lnTo>
                      <a:lnTo>
                        <a:pt x="1086" y="174"/>
                      </a:lnTo>
                      <a:lnTo>
                        <a:pt x="1088" y="148"/>
                      </a:lnTo>
                      <a:lnTo>
                        <a:pt x="1088" y="148"/>
                      </a:lnTo>
                      <a:lnTo>
                        <a:pt x="1086" y="120"/>
                      </a:lnTo>
                      <a:lnTo>
                        <a:pt x="1080" y="98"/>
                      </a:lnTo>
                      <a:lnTo>
                        <a:pt x="1070" y="78"/>
                      </a:lnTo>
                      <a:lnTo>
                        <a:pt x="1058" y="60"/>
                      </a:lnTo>
                      <a:lnTo>
                        <a:pt x="1042" y="46"/>
                      </a:lnTo>
                      <a:lnTo>
                        <a:pt x="1022" y="34"/>
                      </a:lnTo>
                      <a:lnTo>
                        <a:pt x="1002" y="24"/>
                      </a:lnTo>
                      <a:lnTo>
                        <a:pt x="980" y="18"/>
                      </a:lnTo>
                      <a:lnTo>
                        <a:pt x="956" y="12"/>
                      </a:lnTo>
                      <a:lnTo>
                        <a:pt x="932" y="6"/>
                      </a:lnTo>
                      <a:lnTo>
                        <a:pt x="882" y="2"/>
                      </a:lnTo>
                      <a:lnTo>
                        <a:pt x="834" y="0"/>
                      </a:lnTo>
                      <a:lnTo>
                        <a:pt x="788" y="0"/>
                      </a:lnTo>
                      <a:lnTo>
                        <a:pt x="788" y="0"/>
                      </a:lnTo>
                      <a:lnTo>
                        <a:pt x="544" y="0"/>
                      </a:lnTo>
                      <a:lnTo>
                        <a:pt x="544" y="0"/>
                      </a:lnTo>
                      <a:lnTo>
                        <a:pt x="300" y="0"/>
                      </a:lnTo>
                      <a:lnTo>
                        <a:pt x="300" y="0"/>
                      </a:lnTo>
                      <a:lnTo>
                        <a:pt x="256" y="0"/>
                      </a:lnTo>
                      <a:lnTo>
                        <a:pt x="208" y="2"/>
                      </a:lnTo>
                      <a:lnTo>
                        <a:pt x="158" y="6"/>
                      </a:lnTo>
                      <a:lnTo>
                        <a:pt x="134" y="12"/>
                      </a:lnTo>
                      <a:lnTo>
                        <a:pt x="110" y="18"/>
                      </a:lnTo>
                      <a:lnTo>
                        <a:pt x="88" y="24"/>
                      </a:lnTo>
                      <a:lnTo>
                        <a:pt x="66" y="34"/>
                      </a:lnTo>
                      <a:lnTo>
                        <a:pt x="48" y="46"/>
                      </a:lnTo>
                      <a:lnTo>
                        <a:pt x="32" y="60"/>
                      </a:lnTo>
                      <a:lnTo>
                        <a:pt x="18" y="78"/>
                      </a:lnTo>
                      <a:lnTo>
                        <a:pt x="8" y="98"/>
                      </a:lnTo>
                      <a:lnTo>
                        <a:pt x="2" y="120"/>
                      </a:lnTo>
                      <a:lnTo>
                        <a:pt x="0" y="148"/>
                      </a:lnTo>
                      <a:lnTo>
                        <a:pt x="0" y="148"/>
                      </a:lnTo>
                      <a:lnTo>
                        <a:pt x="2" y="174"/>
                      </a:lnTo>
                      <a:lnTo>
                        <a:pt x="10" y="202"/>
                      </a:lnTo>
                      <a:lnTo>
                        <a:pt x="18" y="228"/>
                      </a:lnTo>
                      <a:lnTo>
                        <a:pt x="32" y="252"/>
                      </a:lnTo>
                      <a:lnTo>
                        <a:pt x="46" y="276"/>
                      </a:lnTo>
                      <a:lnTo>
                        <a:pt x="64" y="300"/>
                      </a:lnTo>
                      <a:lnTo>
                        <a:pt x="80" y="320"/>
                      </a:lnTo>
                      <a:lnTo>
                        <a:pt x="100" y="340"/>
                      </a:lnTo>
                      <a:lnTo>
                        <a:pt x="136" y="374"/>
                      </a:lnTo>
                      <a:lnTo>
                        <a:pt x="168" y="400"/>
                      </a:lnTo>
                      <a:lnTo>
                        <a:pt x="198" y="422"/>
                      </a:lnTo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53" name="Line 30"/>
                <p:cNvSpPr>
                  <a:spLocks noChangeShapeType="1"/>
                </p:cNvSpPr>
                <p:nvPr/>
              </p:nvSpPr>
              <p:spPr bwMode="auto">
                <a:xfrm>
                  <a:off x="5435602" y="2995467"/>
                  <a:ext cx="923927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54" name="Line 31"/>
                <p:cNvSpPr>
                  <a:spLocks noChangeShapeType="1"/>
                </p:cNvSpPr>
                <p:nvPr/>
              </p:nvSpPr>
              <p:spPr bwMode="auto">
                <a:xfrm>
                  <a:off x="5895975" y="4240213"/>
                  <a:ext cx="0" cy="18415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155" name="Freeform 32"/>
                <p:cNvSpPr/>
                <p:nvPr/>
              </p:nvSpPr>
              <p:spPr bwMode="auto">
                <a:xfrm>
                  <a:off x="5543550" y="4510088"/>
                  <a:ext cx="708025" cy="215900"/>
                </a:xfrm>
                <a:custGeom>
                  <a:avLst/>
                  <a:gdLst>
                    <a:gd name="T0" fmla="*/ 0 w 446"/>
                    <a:gd name="T1" fmla="*/ 136 h 136"/>
                    <a:gd name="T2" fmla="*/ 0 w 446"/>
                    <a:gd name="T3" fmla="*/ 64 h 136"/>
                    <a:gd name="T4" fmla="*/ 0 w 446"/>
                    <a:gd name="T5" fmla="*/ 64 h 136"/>
                    <a:gd name="T6" fmla="*/ 0 w 446"/>
                    <a:gd name="T7" fmla="*/ 50 h 136"/>
                    <a:gd name="T8" fmla="*/ 4 w 446"/>
                    <a:gd name="T9" fmla="*/ 38 h 136"/>
                    <a:gd name="T10" fmla="*/ 10 w 446"/>
                    <a:gd name="T11" fmla="*/ 28 h 136"/>
                    <a:gd name="T12" fmla="*/ 18 w 446"/>
                    <a:gd name="T13" fmla="*/ 20 h 136"/>
                    <a:gd name="T14" fmla="*/ 26 w 446"/>
                    <a:gd name="T15" fmla="*/ 12 h 136"/>
                    <a:gd name="T16" fmla="*/ 38 w 446"/>
                    <a:gd name="T17" fmla="*/ 6 h 136"/>
                    <a:gd name="T18" fmla="*/ 48 w 446"/>
                    <a:gd name="T19" fmla="*/ 2 h 136"/>
                    <a:gd name="T20" fmla="*/ 62 w 446"/>
                    <a:gd name="T21" fmla="*/ 0 h 136"/>
                    <a:gd name="T22" fmla="*/ 384 w 446"/>
                    <a:gd name="T23" fmla="*/ 0 h 136"/>
                    <a:gd name="T24" fmla="*/ 384 w 446"/>
                    <a:gd name="T25" fmla="*/ 0 h 136"/>
                    <a:gd name="T26" fmla="*/ 396 w 446"/>
                    <a:gd name="T27" fmla="*/ 2 h 136"/>
                    <a:gd name="T28" fmla="*/ 408 w 446"/>
                    <a:gd name="T29" fmla="*/ 6 h 136"/>
                    <a:gd name="T30" fmla="*/ 418 w 446"/>
                    <a:gd name="T31" fmla="*/ 12 h 136"/>
                    <a:gd name="T32" fmla="*/ 428 w 446"/>
                    <a:gd name="T33" fmla="*/ 20 h 136"/>
                    <a:gd name="T34" fmla="*/ 436 w 446"/>
                    <a:gd name="T35" fmla="*/ 28 h 136"/>
                    <a:gd name="T36" fmla="*/ 442 w 446"/>
                    <a:gd name="T37" fmla="*/ 38 h 136"/>
                    <a:gd name="T38" fmla="*/ 446 w 446"/>
                    <a:gd name="T39" fmla="*/ 50 h 136"/>
                    <a:gd name="T40" fmla="*/ 446 w 446"/>
                    <a:gd name="T41" fmla="*/ 64 h 136"/>
                    <a:gd name="T42" fmla="*/ 446 w 446"/>
                    <a:gd name="T43" fmla="*/ 136 h 136"/>
                    <a:gd name="T44" fmla="*/ 0 w 446"/>
                    <a:gd name="T45" fmla="*/ 136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6" h="136">
                      <a:moveTo>
                        <a:pt x="0" y="136"/>
                      </a:moveTo>
                      <a:lnTo>
                        <a:pt x="0" y="64"/>
                      </a:lnTo>
                      <a:lnTo>
                        <a:pt x="0" y="64"/>
                      </a:lnTo>
                      <a:lnTo>
                        <a:pt x="0" y="50"/>
                      </a:lnTo>
                      <a:lnTo>
                        <a:pt x="4" y="38"/>
                      </a:lnTo>
                      <a:lnTo>
                        <a:pt x="10" y="28"/>
                      </a:lnTo>
                      <a:lnTo>
                        <a:pt x="18" y="20"/>
                      </a:lnTo>
                      <a:lnTo>
                        <a:pt x="26" y="12"/>
                      </a:lnTo>
                      <a:lnTo>
                        <a:pt x="38" y="6"/>
                      </a:lnTo>
                      <a:lnTo>
                        <a:pt x="48" y="2"/>
                      </a:lnTo>
                      <a:lnTo>
                        <a:pt x="62" y="0"/>
                      </a:lnTo>
                      <a:lnTo>
                        <a:pt x="384" y="0"/>
                      </a:lnTo>
                      <a:lnTo>
                        <a:pt x="384" y="0"/>
                      </a:lnTo>
                      <a:lnTo>
                        <a:pt x="396" y="2"/>
                      </a:lnTo>
                      <a:lnTo>
                        <a:pt x="408" y="6"/>
                      </a:lnTo>
                      <a:lnTo>
                        <a:pt x="418" y="12"/>
                      </a:lnTo>
                      <a:lnTo>
                        <a:pt x="428" y="20"/>
                      </a:lnTo>
                      <a:lnTo>
                        <a:pt x="436" y="28"/>
                      </a:lnTo>
                      <a:lnTo>
                        <a:pt x="442" y="38"/>
                      </a:lnTo>
                      <a:lnTo>
                        <a:pt x="446" y="50"/>
                      </a:lnTo>
                      <a:lnTo>
                        <a:pt x="446" y="64"/>
                      </a:lnTo>
                      <a:lnTo>
                        <a:pt x="446" y="136"/>
                      </a:lnTo>
                      <a:lnTo>
                        <a:pt x="0" y="136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138" name="组合 137"/>
            <p:cNvGrpSpPr/>
            <p:nvPr/>
          </p:nvGrpSpPr>
          <p:grpSpPr>
            <a:xfrm>
              <a:off x="4292470" y="1072479"/>
              <a:ext cx="1695129" cy="2279911"/>
              <a:chOff x="4292470" y="1356704"/>
              <a:chExt cx="1695129" cy="2279911"/>
            </a:xfrm>
          </p:grpSpPr>
          <p:sp>
            <p:nvSpPr>
              <p:cNvPr id="144" name="Freeform 13"/>
              <p:cNvSpPr/>
              <p:nvPr/>
            </p:nvSpPr>
            <p:spPr bwMode="auto">
              <a:xfrm>
                <a:off x="4292470" y="1356704"/>
                <a:ext cx="1695129" cy="2279911"/>
              </a:xfrm>
              <a:custGeom>
                <a:avLst/>
                <a:gdLst>
                  <a:gd name="T0" fmla="*/ 1384 w 1832"/>
                  <a:gd name="T1" fmla="*/ 690 h 2464"/>
                  <a:gd name="T2" fmla="*/ 1384 w 1832"/>
                  <a:gd name="T3" fmla="*/ 690 h 2464"/>
                  <a:gd name="T4" fmla="*/ 1384 w 1832"/>
                  <a:gd name="T5" fmla="*/ 690 h 2464"/>
                  <a:gd name="T6" fmla="*/ 356 w 1832"/>
                  <a:gd name="T7" fmla="*/ 0 h 2464"/>
                  <a:gd name="T8" fmla="*/ 0 w 1832"/>
                  <a:gd name="T9" fmla="*/ 530 h 2464"/>
                  <a:gd name="T10" fmla="*/ 44 w 1832"/>
                  <a:gd name="T11" fmla="*/ 1262 h 2464"/>
                  <a:gd name="T12" fmla="*/ 1158 w 1832"/>
                  <a:gd name="T13" fmla="*/ 2010 h 2464"/>
                  <a:gd name="T14" fmla="*/ 1158 w 1832"/>
                  <a:gd name="T15" fmla="*/ 2010 h 2464"/>
                  <a:gd name="T16" fmla="*/ 1218 w 1832"/>
                  <a:gd name="T17" fmla="*/ 2052 h 2464"/>
                  <a:gd name="T18" fmla="*/ 1270 w 1832"/>
                  <a:gd name="T19" fmla="*/ 2094 h 2464"/>
                  <a:gd name="T20" fmla="*/ 1314 w 1832"/>
                  <a:gd name="T21" fmla="*/ 2134 h 2464"/>
                  <a:gd name="T22" fmla="*/ 1354 w 1832"/>
                  <a:gd name="T23" fmla="*/ 2176 h 2464"/>
                  <a:gd name="T24" fmla="*/ 1386 w 1832"/>
                  <a:gd name="T25" fmla="*/ 2214 h 2464"/>
                  <a:gd name="T26" fmla="*/ 1414 w 1832"/>
                  <a:gd name="T27" fmla="*/ 2252 h 2464"/>
                  <a:gd name="T28" fmla="*/ 1438 w 1832"/>
                  <a:gd name="T29" fmla="*/ 2288 h 2464"/>
                  <a:gd name="T30" fmla="*/ 1456 w 1832"/>
                  <a:gd name="T31" fmla="*/ 2320 h 2464"/>
                  <a:gd name="T32" fmla="*/ 1470 w 1832"/>
                  <a:gd name="T33" fmla="*/ 2352 h 2464"/>
                  <a:gd name="T34" fmla="*/ 1482 w 1832"/>
                  <a:gd name="T35" fmla="*/ 2378 h 2464"/>
                  <a:gd name="T36" fmla="*/ 1490 w 1832"/>
                  <a:gd name="T37" fmla="*/ 2404 h 2464"/>
                  <a:gd name="T38" fmla="*/ 1496 w 1832"/>
                  <a:gd name="T39" fmla="*/ 2424 h 2464"/>
                  <a:gd name="T40" fmla="*/ 1502 w 1832"/>
                  <a:gd name="T41" fmla="*/ 2452 h 2464"/>
                  <a:gd name="T42" fmla="*/ 1502 w 1832"/>
                  <a:gd name="T43" fmla="*/ 2464 h 2464"/>
                  <a:gd name="T44" fmla="*/ 1502 w 1832"/>
                  <a:gd name="T45" fmla="*/ 2464 h 2464"/>
                  <a:gd name="T46" fmla="*/ 1520 w 1832"/>
                  <a:gd name="T47" fmla="*/ 2404 h 2464"/>
                  <a:gd name="T48" fmla="*/ 1558 w 1832"/>
                  <a:gd name="T49" fmla="*/ 2278 h 2464"/>
                  <a:gd name="T50" fmla="*/ 1796 w 1832"/>
                  <a:gd name="T51" fmla="*/ 1536 h 2464"/>
                  <a:gd name="T52" fmla="*/ 1796 w 1832"/>
                  <a:gd name="T53" fmla="*/ 1536 h 2464"/>
                  <a:gd name="T54" fmla="*/ 1806 w 1832"/>
                  <a:gd name="T55" fmla="*/ 1498 h 2464"/>
                  <a:gd name="T56" fmla="*/ 1816 w 1832"/>
                  <a:gd name="T57" fmla="*/ 1460 h 2464"/>
                  <a:gd name="T58" fmla="*/ 1824 w 1832"/>
                  <a:gd name="T59" fmla="*/ 1424 h 2464"/>
                  <a:gd name="T60" fmla="*/ 1828 w 1832"/>
                  <a:gd name="T61" fmla="*/ 1388 h 2464"/>
                  <a:gd name="T62" fmla="*/ 1832 w 1832"/>
                  <a:gd name="T63" fmla="*/ 1354 h 2464"/>
                  <a:gd name="T64" fmla="*/ 1832 w 1832"/>
                  <a:gd name="T65" fmla="*/ 1320 h 2464"/>
                  <a:gd name="T66" fmla="*/ 1832 w 1832"/>
                  <a:gd name="T67" fmla="*/ 1286 h 2464"/>
                  <a:gd name="T68" fmla="*/ 1828 w 1832"/>
                  <a:gd name="T69" fmla="*/ 1256 h 2464"/>
                  <a:gd name="T70" fmla="*/ 1824 w 1832"/>
                  <a:gd name="T71" fmla="*/ 1224 h 2464"/>
                  <a:gd name="T72" fmla="*/ 1818 w 1832"/>
                  <a:gd name="T73" fmla="*/ 1194 h 2464"/>
                  <a:gd name="T74" fmla="*/ 1810 w 1832"/>
                  <a:gd name="T75" fmla="*/ 1164 h 2464"/>
                  <a:gd name="T76" fmla="*/ 1800 w 1832"/>
                  <a:gd name="T77" fmla="*/ 1136 h 2464"/>
                  <a:gd name="T78" fmla="*/ 1790 w 1832"/>
                  <a:gd name="T79" fmla="*/ 1108 h 2464"/>
                  <a:gd name="T80" fmla="*/ 1778 w 1832"/>
                  <a:gd name="T81" fmla="*/ 1082 h 2464"/>
                  <a:gd name="T82" fmla="*/ 1764 w 1832"/>
                  <a:gd name="T83" fmla="*/ 1054 h 2464"/>
                  <a:gd name="T84" fmla="*/ 1750 w 1832"/>
                  <a:gd name="T85" fmla="*/ 1030 h 2464"/>
                  <a:gd name="T86" fmla="*/ 1732 w 1832"/>
                  <a:gd name="T87" fmla="*/ 1004 h 2464"/>
                  <a:gd name="T88" fmla="*/ 1716 w 1832"/>
                  <a:gd name="T89" fmla="*/ 980 h 2464"/>
                  <a:gd name="T90" fmla="*/ 1678 w 1832"/>
                  <a:gd name="T91" fmla="*/ 932 h 2464"/>
                  <a:gd name="T92" fmla="*/ 1636 w 1832"/>
                  <a:gd name="T93" fmla="*/ 888 h 2464"/>
                  <a:gd name="T94" fmla="*/ 1590 w 1832"/>
                  <a:gd name="T95" fmla="*/ 846 h 2464"/>
                  <a:gd name="T96" fmla="*/ 1542 w 1832"/>
                  <a:gd name="T97" fmla="*/ 804 h 2464"/>
                  <a:gd name="T98" fmla="*/ 1492 w 1832"/>
                  <a:gd name="T99" fmla="*/ 764 h 2464"/>
                  <a:gd name="T100" fmla="*/ 1438 w 1832"/>
                  <a:gd name="T101" fmla="*/ 726 h 2464"/>
                  <a:gd name="T102" fmla="*/ 1384 w 1832"/>
                  <a:gd name="T103" fmla="*/ 690 h 2464"/>
                  <a:gd name="T104" fmla="*/ 1384 w 1832"/>
                  <a:gd name="T105" fmla="*/ 690 h 2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32" h="2464">
                    <a:moveTo>
                      <a:pt x="1384" y="690"/>
                    </a:moveTo>
                    <a:lnTo>
                      <a:pt x="1384" y="690"/>
                    </a:lnTo>
                    <a:lnTo>
                      <a:pt x="1384" y="690"/>
                    </a:lnTo>
                    <a:lnTo>
                      <a:pt x="356" y="0"/>
                    </a:lnTo>
                    <a:lnTo>
                      <a:pt x="0" y="530"/>
                    </a:lnTo>
                    <a:lnTo>
                      <a:pt x="44" y="1262"/>
                    </a:lnTo>
                    <a:lnTo>
                      <a:pt x="1158" y="2010"/>
                    </a:lnTo>
                    <a:lnTo>
                      <a:pt x="1158" y="2010"/>
                    </a:lnTo>
                    <a:lnTo>
                      <a:pt x="1218" y="2052"/>
                    </a:lnTo>
                    <a:lnTo>
                      <a:pt x="1270" y="2094"/>
                    </a:lnTo>
                    <a:lnTo>
                      <a:pt x="1314" y="2134"/>
                    </a:lnTo>
                    <a:lnTo>
                      <a:pt x="1354" y="2176"/>
                    </a:lnTo>
                    <a:lnTo>
                      <a:pt x="1386" y="2214"/>
                    </a:lnTo>
                    <a:lnTo>
                      <a:pt x="1414" y="2252"/>
                    </a:lnTo>
                    <a:lnTo>
                      <a:pt x="1438" y="2288"/>
                    </a:lnTo>
                    <a:lnTo>
                      <a:pt x="1456" y="2320"/>
                    </a:lnTo>
                    <a:lnTo>
                      <a:pt x="1470" y="2352"/>
                    </a:lnTo>
                    <a:lnTo>
                      <a:pt x="1482" y="2378"/>
                    </a:lnTo>
                    <a:lnTo>
                      <a:pt x="1490" y="2404"/>
                    </a:lnTo>
                    <a:lnTo>
                      <a:pt x="1496" y="2424"/>
                    </a:lnTo>
                    <a:lnTo>
                      <a:pt x="1502" y="2452"/>
                    </a:lnTo>
                    <a:lnTo>
                      <a:pt x="1502" y="2464"/>
                    </a:lnTo>
                    <a:lnTo>
                      <a:pt x="1502" y="2464"/>
                    </a:lnTo>
                    <a:lnTo>
                      <a:pt x="1520" y="2404"/>
                    </a:lnTo>
                    <a:lnTo>
                      <a:pt x="1558" y="2278"/>
                    </a:lnTo>
                    <a:lnTo>
                      <a:pt x="1796" y="1536"/>
                    </a:lnTo>
                    <a:lnTo>
                      <a:pt x="1796" y="1536"/>
                    </a:lnTo>
                    <a:lnTo>
                      <a:pt x="1806" y="1498"/>
                    </a:lnTo>
                    <a:lnTo>
                      <a:pt x="1816" y="1460"/>
                    </a:lnTo>
                    <a:lnTo>
                      <a:pt x="1824" y="1424"/>
                    </a:lnTo>
                    <a:lnTo>
                      <a:pt x="1828" y="1388"/>
                    </a:lnTo>
                    <a:lnTo>
                      <a:pt x="1832" y="1354"/>
                    </a:lnTo>
                    <a:lnTo>
                      <a:pt x="1832" y="1320"/>
                    </a:lnTo>
                    <a:lnTo>
                      <a:pt x="1832" y="1286"/>
                    </a:lnTo>
                    <a:lnTo>
                      <a:pt x="1828" y="1256"/>
                    </a:lnTo>
                    <a:lnTo>
                      <a:pt x="1824" y="1224"/>
                    </a:lnTo>
                    <a:lnTo>
                      <a:pt x="1818" y="1194"/>
                    </a:lnTo>
                    <a:lnTo>
                      <a:pt x="1810" y="1164"/>
                    </a:lnTo>
                    <a:lnTo>
                      <a:pt x="1800" y="1136"/>
                    </a:lnTo>
                    <a:lnTo>
                      <a:pt x="1790" y="1108"/>
                    </a:lnTo>
                    <a:lnTo>
                      <a:pt x="1778" y="1082"/>
                    </a:lnTo>
                    <a:lnTo>
                      <a:pt x="1764" y="1054"/>
                    </a:lnTo>
                    <a:lnTo>
                      <a:pt x="1750" y="1030"/>
                    </a:lnTo>
                    <a:lnTo>
                      <a:pt x="1732" y="1004"/>
                    </a:lnTo>
                    <a:lnTo>
                      <a:pt x="1716" y="980"/>
                    </a:lnTo>
                    <a:lnTo>
                      <a:pt x="1678" y="932"/>
                    </a:lnTo>
                    <a:lnTo>
                      <a:pt x="1636" y="888"/>
                    </a:lnTo>
                    <a:lnTo>
                      <a:pt x="1590" y="846"/>
                    </a:lnTo>
                    <a:lnTo>
                      <a:pt x="1542" y="804"/>
                    </a:lnTo>
                    <a:lnTo>
                      <a:pt x="1492" y="764"/>
                    </a:lnTo>
                    <a:lnTo>
                      <a:pt x="1438" y="726"/>
                    </a:lnTo>
                    <a:lnTo>
                      <a:pt x="1384" y="690"/>
                    </a:lnTo>
                    <a:lnTo>
                      <a:pt x="1384" y="690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aseline="-25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45" name="组合 144"/>
              <p:cNvGrpSpPr/>
              <p:nvPr/>
            </p:nvGrpSpPr>
            <p:grpSpPr>
              <a:xfrm>
                <a:off x="5173345" y="2397579"/>
                <a:ext cx="300316" cy="298641"/>
                <a:chOff x="2616200" y="414338"/>
                <a:chExt cx="1708150" cy="1698625"/>
              </a:xfrm>
            </p:grpSpPr>
            <p:sp>
              <p:nvSpPr>
                <p:cNvPr id="146" name="Freeform 25"/>
                <p:cNvSpPr/>
                <p:nvPr/>
              </p:nvSpPr>
              <p:spPr bwMode="auto">
                <a:xfrm>
                  <a:off x="2616200" y="414338"/>
                  <a:ext cx="1708150" cy="1698625"/>
                </a:xfrm>
                <a:custGeom>
                  <a:avLst/>
                  <a:gdLst>
                    <a:gd name="T0" fmla="*/ 434 w 1076"/>
                    <a:gd name="T1" fmla="*/ 404 h 1070"/>
                    <a:gd name="T2" fmla="*/ 412 w 1076"/>
                    <a:gd name="T3" fmla="*/ 398 h 1070"/>
                    <a:gd name="T4" fmla="*/ 364 w 1076"/>
                    <a:gd name="T5" fmla="*/ 392 h 1070"/>
                    <a:gd name="T6" fmla="*/ 338 w 1076"/>
                    <a:gd name="T7" fmla="*/ 390 h 1070"/>
                    <a:gd name="T8" fmla="*/ 270 w 1076"/>
                    <a:gd name="T9" fmla="*/ 398 h 1070"/>
                    <a:gd name="T10" fmla="*/ 206 w 1076"/>
                    <a:gd name="T11" fmla="*/ 418 h 1070"/>
                    <a:gd name="T12" fmla="*/ 148 w 1076"/>
                    <a:gd name="T13" fmla="*/ 448 h 1070"/>
                    <a:gd name="T14" fmla="*/ 98 w 1076"/>
                    <a:gd name="T15" fmla="*/ 490 h 1070"/>
                    <a:gd name="T16" fmla="*/ 58 w 1076"/>
                    <a:gd name="T17" fmla="*/ 540 h 1070"/>
                    <a:gd name="T18" fmla="*/ 26 w 1076"/>
                    <a:gd name="T19" fmla="*/ 598 h 1070"/>
                    <a:gd name="T20" fmla="*/ 6 w 1076"/>
                    <a:gd name="T21" fmla="*/ 662 h 1070"/>
                    <a:gd name="T22" fmla="*/ 0 w 1076"/>
                    <a:gd name="T23" fmla="*/ 730 h 1070"/>
                    <a:gd name="T24" fmla="*/ 0 w 1076"/>
                    <a:gd name="T25" fmla="*/ 764 h 1070"/>
                    <a:gd name="T26" fmla="*/ 14 w 1076"/>
                    <a:gd name="T27" fmla="*/ 832 h 1070"/>
                    <a:gd name="T28" fmla="*/ 40 w 1076"/>
                    <a:gd name="T29" fmla="*/ 892 h 1070"/>
                    <a:gd name="T30" fmla="*/ 76 w 1076"/>
                    <a:gd name="T31" fmla="*/ 946 h 1070"/>
                    <a:gd name="T32" fmla="*/ 122 w 1076"/>
                    <a:gd name="T33" fmla="*/ 992 h 1070"/>
                    <a:gd name="T34" fmla="*/ 176 w 1076"/>
                    <a:gd name="T35" fmla="*/ 1030 h 1070"/>
                    <a:gd name="T36" fmla="*/ 238 w 1076"/>
                    <a:gd name="T37" fmla="*/ 1054 h 1070"/>
                    <a:gd name="T38" fmla="*/ 304 w 1076"/>
                    <a:gd name="T39" fmla="*/ 1068 h 1070"/>
                    <a:gd name="T40" fmla="*/ 338 w 1076"/>
                    <a:gd name="T41" fmla="*/ 1070 h 1070"/>
                    <a:gd name="T42" fmla="*/ 408 w 1076"/>
                    <a:gd name="T43" fmla="*/ 1064 h 1070"/>
                    <a:gd name="T44" fmla="*/ 472 w 1076"/>
                    <a:gd name="T45" fmla="*/ 1044 h 1070"/>
                    <a:gd name="T46" fmla="*/ 528 w 1076"/>
                    <a:gd name="T47" fmla="*/ 1012 h 1070"/>
                    <a:gd name="T48" fmla="*/ 580 w 1076"/>
                    <a:gd name="T49" fmla="*/ 970 h 1070"/>
                    <a:gd name="T50" fmla="*/ 620 w 1076"/>
                    <a:gd name="T51" fmla="*/ 920 h 1070"/>
                    <a:gd name="T52" fmla="*/ 652 w 1076"/>
                    <a:gd name="T53" fmla="*/ 862 h 1070"/>
                    <a:gd name="T54" fmla="*/ 672 w 1076"/>
                    <a:gd name="T55" fmla="*/ 798 h 1070"/>
                    <a:gd name="T56" fmla="*/ 678 w 1076"/>
                    <a:gd name="T57" fmla="*/ 730 h 1070"/>
                    <a:gd name="T58" fmla="*/ 678 w 1076"/>
                    <a:gd name="T59" fmla="*/ 706 h 1070"/>
                    <a:gd name="T60" fmla="*/ 672 w 1076"/>
                    <a:gd name="T61" fmla="*/ 662 h 1070"/>
                    <a:gd name="T62" fmla="*/ 786 w 1076"/>
                    <a:gd name="T63" fmla="*/ 520 h 1070"/>
                    <a:gd name="T64" fmla="*/ 934 w 1076"/>
                    <a:gd name="T65" fmla="*/ 378 h 1070"/>
                    <a:gd name="T66" fmla="*/ 1076 w 1076"/>
                    <a:gd name="T67" fmla="*/ 216 h 1070"/>
                    <a:gd name="T68" fmla="*/ 884 w 1076"/>
                    <a:gd name="T69" fmla="*/ 0 h 10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076" h="1070">
                      <a:moveTo>
                        <a:pt x="884" y="0"/>
                      </a:moveTo>
                      <a:lnTo>
                        <a:pt x="434" y="404"/>
                      </a:lnTo>
                      <a:lnTo>
                        <a:pt x="434" y="404"/>
                      </a:lnTo>
                      <a:lnTo>
                        <a:pt x="412" y="398"/>
                      </a:lnTo>
                      <a:lnTo>
                        <a:pt x="388" y="394"/>
                      </a:lnTo>
                      <a:lnTo>
                        <a:pt x="364" y="392"/>
                      </a:lnTo>
                      <a:lnTo>
                        <a:pt x="338" y="390"/>
                      </a:lnTo>
                      <a:lnTo>
                        <a:pt x="338" y="390"/>
                      </a:lnTo>
                      <a:lnTo>
                        <a:pt x="304" y="392"/>
                      </a:lnTo>
                      <a:lnTo>
                        <a:pt x="270" y="398"/>
                      </a:lnTo>
                      <a:lnTo>
                        <a:pt x="238" y="406"/>
                      </a:lnTo>
                      <a:lnTo>
                        <a:pt x="206" y="418"/>
                      </a:lnTo>
                      <a:lnTo>
                        <a:pt x="176" y="432"/>
                      </a:lnTo>
                      <a:lnTo>
                        <a:pt x="148" y="448"/>
                      </a:lnTo>
                      <a:lnTo>
                        <a:pt x="122" y="468"/>
                      </a:lnTo>
                      <a:lnTo>
                        <a:pt x="98" y="490"/>
                      </a:lnTo>
                      <a:lnTo>
                        <a:pt x="76" y="514"/>
                      </a:lnTo>
                      <a:lnTo>
                        <a:pt x="58" y="540"/>
                      </a:lnTo>
                      <a:lnTo>
                        <a:pt x="40" y="568"/>
                      </a:lnTo>
                      <a:lnTo>
                        <a:pt x="26" y="598"/>
                      </a:lnTo>
                      <a:lnTo>
                        <a:pt x="14" y="630"/>
                      </a:lnTo>
                      <a:lnTo>
                        <a:pt x="6" y="662"/>
                      </a:lnTo>
                      <a:lnTo>
                        <a:pt x="0" y="696"/>
                      </a:lnTo>
                      <a:lnTo>
                        <a:pt x="0" y="730"/>
                      </a:lnTo>
                      <a:lnTo>
                        <a:pt x="0" y="730"/>
                      </a:lnTo>
                      <a:lnTo>
                        <a:pt x="0" y="764"/>
                      </a:lnTo>
                      <a:lnTo>
                        <a:pt x="6" y="798"/>
                      </a:lnTo>
                      <a:lnTo>
                        <a:pt x="14" y="832"/>
                      </a:lnTo>
                      <a:lnTo>
                        <a:pt x="26" y="862"/>
                      </a:lnTo>
                      <a:lnTo>
                        <a:pt x="40" y="892"/>
                      </a:lnTo>
                      <a:lnTo>
                        <a:pt x="58" y="920"/>
                      </a:lnTo>
                      <a:lnTo>
                        <a:pt x="76" y="946"/>
                      </a:lnTo>
                      <a:lnTo>
                        <a:pt x="98" y="970"/>
                      </a:lnTo>
                      <a:lnTo>
                        <a:pt x="122" y="992"/>
                      </a:lnTo>
                      <a:lnTo>
                        <a:pt x="148" y="1012"/>
                      </a:lnTo>
                      <a:lnTo>
                        <a:pt x="176" y="1030"/>
                      </a:lnTo>
                      <a:lnTo>
                        <a:pt x="206" y="1044"/>
                      </a:lnTo>
                      <a:lnTo>
                        <a:pt x="238" y="1054"/>
                      </a:lnTo>
                      <a:lnTo>
                        <a:pt x="270" y="1064"/>
                      </a:lnTo>
                      <a:lnTo>
                        <a:pt x="304" y="1068"/>
                      </a:lnTo>
                      <a:lnTo>
                        <a:pt x="338" y="1070"/>
                      </a:lnTo>
                      <a:lnTo>
                        <a:pt x="338" y="1070"/>
                      </a:lnTo>
                      <a:lnTo>
                        <a:pt x="374" y="1068"/>
                      </a:lnTo>
                      <a:lnTo>
                        <a:pt x="408" y="1064"/>
                      </a:lnTo>
                      <a:lnTo>
                        <a:pt x="440" y="1054"/>
                      </a:lnTo>
                      <a:lnTo>
                        <a:pt x="472" y="1044"/>
                      </a:lnTo>
                      <a:lnTo>
                        <a:pt x="500" y="1030"/>
                      </a:lnTo>
                      <a:lnTo>
                        <a:pt x="528" y="1012"/>
                      </a:lnTo>
                      <a:lnTo>
                        <a:pt x="556" y="992"/>
                      </a:lnTo>
                      <a:lnTo>
                        <a:pt x="580" y="970"/>
                      </a:lnTo>
                      <a:lnTo>
                        <a:pt x="602" y="946"/>
                      </a:lnTo>
                      <a:lnTo>
                        <a:pt x="620" y="920"/>
                      </a:lnTo>
                      <a:lnTo>
                        <a:pt x="638" y="892"/>
                      </a:lnTo>
                      <a:lnTo>
                        <a:pt x="652" y="862"/>
                      </a:lnTo>
                      <a:lnTo>
                        <a:pt x="664" y="832"/>
                      </a:lnTo>
                      <a:lnTo>
                        <a:pt x="672" y="798"/>
                      </a:lnTo>
                      <a:lnTo>
                        <a:pt x="678" y="764"/>
                      </a:lnTo>
                      <a:lnTo>
                        <a:pt x="678" y="730"/>
                      </a:lnTo>
                      <a:lnTo>
                        <a:pt x="678" y="730"/>
                      </a:lnTo>
                      <a:lnTo>
                        <a:pt x="678" y="706"/>
                      </a:lnTo>
                      <a:lnTo>
                        <a:pt x="676" y="684"/>
                      </a:lnTo>
                      <a:lnTo>
                        <a:pt x="672" y="662"/>
                      </a:lnTo>
                      <a:lnTo>
                        <a:pt x="666" y="640"/>
                      </a:lnTo>
                      <a:lnTo>
                        <a:pt x="786" y="520"/>
                      </a:lnTo>
                      <a:lnTo>
                        <a:pt x="786" y="378"/>
                      </a:lnTo>
                      <a:lnTo>
                        <a:pt x="934" y="378"/>
                      </a:lnTo>
                      <a:lnTo>
                        <a:pt x="934" y="208"/>
                      </a:lnTo>
                      <a:lnTo>
                        <a:pt x="1076" y="216"/>
                      </a:lnTo>
                      <a:lnTo>
                        <a:pt x="1076" y="14"/>
                      </a:lnTo>
                      <a:lnTo>
                        <a:pt x="884" y="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47" name="Freeform 26"/>
                <p:cNvSpPr/>
                <p:nvPr/>
              </p:nvSpPr>
              <p:spPr bwMode="auto">
                <a:xfrm>
                  <a:off x="2889250" y="1484313"/>
                  <a:ext cx="368300" cy="368300"/>
                </a:xfrm>
                <a:custGeom>
                  <a:avLst/>
                  <a:gdLst>
                    <a:gd name="T0" fmla="*/ 232 w 232"/>
                    <a:gd name="T1" fmla="*/ 116 h 232"/>
                    <a:gd name="T2" fmla="*/ 232 w 232"/>
                    <a:gd name="T3" fmla="*/ 116 h 232"/>
                    <a:gd name="T4" fmla="*/ 232 w 232"/>
                    <a:gd name="T5" fmla="*/ 128 h 232"/>
                    <a:gd name="T6" fmla="*/ 230 w 232"/>
                    <a:gd name="T7" fmla="*/ 138 h 232"/>
                    <a:gd name="T8" fmla="*/ 222 w 232"/>
                    <a:gd name="T9" fmla="*/ 160 h 232"/>
                    <a:gd name="T10" fmla="*/ 212 w 232"/>
                    <a:gd name="T11" fmla="*/ 180 h 232"/>
                    <a:gd name="T12" fmla="*/ 198 w 232"/>
                    <a:gd name="T13" fmla="*/ 198 h 232"/>
                    <a:gd name="T14" fmla="*/ 180 w 232"/>
                    <a:gd name="T15" fmla="*/ 212 h 232"/>
                    <a:gd name="T16" fmla="*/ 162 w 232"/>
                    <a:gd name="T17" fmla="*/ 222 h 232"/>
                    <a:gd name="T18" fmla="*/ 140 w 232"/>
                    <a:gd name="T19" fmla="*/ 228 h 232"/>
                    <a:gd name="T20" fmla="*/ 128 w 232"/>
                    <a:gd name="T21" fmla="*/ 230 h 232"/>
                    <a:gd name="T22" fmla="*/ 116 w 232"/>
                    <a:gd name="T23" fmla="*/ 232 h 232"/>
                    <a:gd name="T24" fmla="*/ 116 w 232"/>
                    <a:gd name="T25" fmla="*/ 232 h 232"/>
                    <a:gd name="T26" fmla="*/ 104 w 232"/>
                    <a:gd name="T27" fmla="*/ 230 h 232"/>
                    <a:gd name="T28" fmla="*/ 92 w 232"/>
                    <a:gd name="T29" fmla="*/ 228 h 232"/>
                    <a:gd name="T30" fmla="*/ 72 w 232"/>
                    <a:gd name="T31" fmla="*/ 222 h 232"/>
                    <a:gd name="T32" fmla="*/ 52 w 232"/>
                    <a:gd name="T33" fmla="*/ 212 h 232"/>
                    <a:gd name="T34" fmla="*/ 34 w 232"/>
                    <a:gd name="T35" fmla="*/ 198 h 232"/>
                    <a:gd name="T36" fmla="*/ 20 w 232"/>
                    <a:gd name="T37" fmla="*/ 180 h 232"/>
                    <a:gd name="T38" fmla="*/ 10 w 232"/>
                    <a:gd name="T39" fmla="*/ 160 h 232"/>
                    <a:gd name="T40" fmla="*/ 2 w 232"/>
                    <a:gd name="T41" fmla="*/ 138 h 232"/>
                    <a:gd name="T42" fmla="*/ 2 w 232"/>
                    <a:gd name="T43" fmla="*/ 128 h 232"/>
                    <a:gd name="T44" fmla="*/ 0 w 232"/>
                    <a:gd name="T45" fmla="*/ 116 h 232"/>
                    <a:gd name="T46" fmla="*/ 0 w 232"/>
                    <a:gd name="T47" fmla="*/ 116 h 232"/>
                    <a:gd name="T48" fmla="*/ 2 w 232"/>
                    <a:gd name="T49" fmla="*/ 104 h 232"/>
                    <a:gd name="T50" fmla="*/ 2 w 232"/>
                    <a:gd name="T51" fmla="*/ 92 h 232"/>
                    <a:gd name="T52" fmla="*/ 10 w 232"/>
                    <a:gd name="T53" fmla="*/ 70 h 232"/>
                    <a:gd name="T54" fmla="*/ 20 w 232"/>
                    <a:gd name="T55" fmla="*/ 50 h 232"/>
                    <a:gd name="T56" fmla="*/ 34 w 232"/>
                    <a:gd name="T57" fmla="*/ 34 h 232"/>
                    <a:gd name="T58" fmla="*/ 52 w 232"/>
                    <a:gd name="T59" fmla="*/ 20 h 232"/>
                    <a:gd name="T60" fmla="*/ 72 w 232"/>
                    <a:gd name="T61" fmla="*/ 8 h 232"/>
                    <a:gd name="T62" fmla="*/ 92 w 232"/>
                    <a:gd name="T63" fmla="*/ 2 h 232"/>
                    <a:gd name="T64" fmla="*/ 104 w 232"/>
                    <a:gd name="T65" fmla="*/ 0 h 232"/>
                    <a:gd name="T66" fmla="*/ 116 w 232"/>
                    <a:gd name="T67" fmla="*/ 0 h 232"/>
                    <a:gd name="T68" fmla="*/ 116 w 232"/>
                    <a:gd name="T69" fmla="*/ 0 h 232"/>
                    <a:gd name="T70" fmla="*/ 128 w 232"/>
                    <a:gd name="T71" fmla="*/ 0 h 232"/>
                    <a:gd name="T72" fmla="*/ 140 w 232"/>
                    <a:gd name="T73" fmla="*/ 2 h 232"/>
                    <a:gd name="T74" fmla="*/ 162 w 232"/>
                    <a:gd name="T75" fmla="*/ 8 h 232"/>
                    <a:gd name="T76" fmla="*/ 180 w 232"/>
                    <a:gd name="T77" fmla="*/ 20 h 232"/>
                    <a:gd name="T78" fmla="*/ 198 w 232"/>
                    <a:gd name="T79" fmla="*/ 34 h 232"/>
                    <a:gd name="T80" fmla="*/ 212 w 232"/>
                    <a:gd name="T81" fmla="*/ 50 h 232"/>
                    <a:gd name="T82" fmla="*/ 222 w 232"/>
                    <a:gd name="T83" fmla="*/ 70 h 232"/>
                    <a:gd name="T84" fmla="*/ 230 w 232"/>
                    <a:gd name="T85" fmla="*/ 92 h 232"/>
                    <a:gd name="T86" fmla="*/ 232 w 232"/>
                    <a:gd name="T87" fmla="*/ 104 h 232"/>
                    <a:gd name="T88" fmla="*/ 232 w 232"/>
                    <a:gd name="T89" fmla="*/ 116 h 232"/>
                    <a:gd name="T90" fmla="*/ 232 w 232"/>
                    <a:gd name="T91" fmla="*/ 116 h 2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232" h="232">
                      <a:moveTo>
                        <a:pt x="232" y="116"/>
                      </a:moveTo>
                      <a:lnTo>
                        <a:pt x="232" y="116"/>
                      </a:lnTo>
                      <a:lnTo>
                        <a:pt x="232" y="128"/>
                      </a:lnTo>
                      <a:lnTo>
                        <a:pt x="230" y="138"/>
                      </a:lnTo>
                      <a:lnTo>
                        <a:pt x="222" y="160"/>
                      </a:lnTo>
                      <a:lnTo>
                        <a:pt x="212" y="180"/>
                      </a:lnTo>
                      <a:lnTo>
                        <a:pt x="198" y="198"/>
                      </a:lnTo>
                      <a:lnTo>
                        <a:pt x="180" y="212"/>
                      </a:lnTo>
                      <a:lnTo>
                        <a:pt x="162" y="222"/>
                      </a:lnTo>
                      <a:lnTo>
                        <a:pt x="140" y="228"/>
                      </a:lnTo>
                      <a:lnTo>
                        <a:pt x="128" y="230"/>
                      </a:lnTo>
                      <a:lnTo>
                        <a:pt x="116" y="232"/>
                      </a:lnTo>
                      <a:lnTo>
                        <a:pt x="116" y="232"/>
                      </a:lnTo>
                      <a:lnTo>
                        <a:pt x="104" y="230"/>
                      </a:lnTo>
                      <a:lnTo>
                        <a:pt x="92" y="228"/>
                      </a:lnTo>
                      <a:lnTo>
                        <a:pt x="72" y="222"/>
                      </a:lnTo>
                      <a:lnTo>
                        <a:pt x="52" y="212"/>
                      </a:lnTo>
                      <a:lnTo>
                        <a:pt x="34" y="198"/>
                      </a:lnTo>
                      <a:lnTo>
                        <a:pt x="20" y="180"/>
                      </a:lnTo>
                      <a:lnTo>
                        <a:pt x="10" y="160"/>
                      </a:lnTo>
                      <a:lnTo>
                        <a:pt x="2" y="138"/>
                      </a:lnTo>
                      <a:lnTo>
                        <a:pt x="2" y="128"/>
                      </a:lnTo>
                      <a:lnTo>
                        <a:pt x="0" y="116"/>
                      </a:lnTo>
                      <a:lnTo>
                        <a:pt x="0" y="116"/>
                      </a:lnTo>
                      <a:lnTo>
                        <a:pt x="2" y="104"/>
                      </a:lnTo>
                      <a:lnTo>
                        <a:pt x="2" y="92"/>
                      </a:lnTo>
                      <a:lnTo>
                        <a:pt x="10" y="70"/>
                      </a:lnTo>
                      <a:lnTo>
                        <a:pt x="20" y="50"/>
                      </a:lnTo>
                      <a:lnTo>
                        <a:pt x="34" y="34"/>
                      </a:lnTo>
                      <a:lnTo>
                        <a:pt x="52" y="20"/>
                      </a:lnTo>
                      <a:lnTo>
                        <a:pt x="72" y="8"/>
                      </a:lnTo>
                      <a:lnTo>
                        <a:pt x="92" y="2"/>
                      </a:lnTo>
                      <a:lnTo>
                        <a:pt x="104" y="0"/>
                      </a:lnTo>
                      <a:lnTo>
                        <a:pt x="116" y="0"/>
                      </a:lnTo>
                      <a:lnTo>
                        <a:pt x="116" y="0"/>
                      </a:lnTo>
                      <a:lnTo>
                        <a:pt x="128" y="0"/>
                      </a:lnTo>
                      <a:lnTo>
                        <a:pt x="140" y="2"/>
                      </a:lnTo>
                      <a:lnTo>
                        <a:pt x="162" y="8"/>
                      </a:lnTo>
                      <a:lnTo>
                        <a:pt x="180" y="20"/>
                      </a:lnTo>
                      <a:lnTo>
                        <a:pt x="198" y="34"/>
                      </a:lnTo>
                      <a:lnTo>
                        <a:pt x="212" y="50"/>
                      </a:lnTo>
                      <a:lnTo>
                        <a:pt x="222" y="70"/>
                      </a:lnTo>
                      <a:lnTo>
                        <a:pt x="230" y="92"/>
                      </a:lnTo>
                      <a:lnTo>
                        <a:pt x="232" y="104"/>
                      </a:lnTo>
                      <a:lnTo>
                        <a:pt x="232" y="116"/>
                      </a:lnTo>
                      <a:lnTo>
                        <a:pt x="232" y="116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48" name="Line 27"/>
                <p:cNvSpPr>
                  <a:spLocks noChangeShapeType="1"/>
                </p:cNvSpPr>
                <p:nvPr/>
              </p:nvSpPr>
              <p:spPr bwMode="auto">
                <a:xfrm flipH="1">
                  <a:off x="3409950" y="614363"/>
                  <a:ext cx="606425" cy="54610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</p:grpSp>
        </p:grpSp>
        <p:grpSp>
          <p:nvGrpSpPr>
            <p:cNvPr id="139" name="组合 138"/>
            <p:cNvGrpSpPr/>
            <p:nvPr/>
          </p:nvGrpSpPr>
          <p:grpSpPr>
            <a:xfrm>
              <a:off x="3931607" y="1013261"/>
              <a:ext cx="1684026" cy="1471209"/>
              <a:chOff x="3931607" y="1297486"/>
              <a:chExt cx="1684026" cy="1471209"/>
            </a:xfrm>
          </p:grpSpPr>
          <p:sp>
            <p:nvSpPr>
              <p:cNvPr id="140" name="Freeform 14"/>
              <p:cNvSpPr/>
              <p:nvPr/>
            </p:nvSpPr>
            <p:spPr bwMode="auto">
              <a:xfrm>
                <a:off x="3931607" y="1297486"/>
                <a:ext cx="1684026" cy="1471209"/>
              </a:xfrm>
              <a:custGeom>
                <a:avLst/>
                <a:gdLst>
                  <a:gd name="T0" fmla="*/ 1658 w 1820"/>
                  <a:gd name="T1" fmla="*/ 552 h 1590"/>
                  <a:gd name="T2" fmla="*/ 1012 w 1820"/>
                  <a:gd name="T3" fmla="*/ 118 h 1590"/>
                  <a:gd name="T4" fmla="*/ 1012 w 1820"/>
                  <a:gd name="T5" fmla="*/ 118 h 1590"/>
                  <a:gd name="T6" fmla="*/ 978 w 1820"/>
                  <a:gd name="T7" fmla="*/ 96 h 1590"/>
                  <a:gd name="T8" fmla="*/ 944 w 1820"/>
                  <a:gd name="T9" fmla="*/ 76 h 1590"/>
                  <a:gd name="T10" fmla="*/ 912 w 1820"/>
                  <a:gd name="T11" fmla="*/ 58 h 1590"/>
                  <a:gd name="T12" fmla="*/ 878 w 1820"/>
                  <a:gd name="T13" fmla="*/ 44 h 1590"/>
                  <a:gd name="T14" fmla="*/ 846 w 1820"/>
                  <a:gd name="T15" fmla="*/ 32 h 1590"/>
                  <a:gd name="T16" fmla="*/ 814 w 1820"/>
                  <a:gd name="T17" fmla="*/ 22 h 1590"/>
                  <a:gd name="T18" fmla="*/ 782 w 1820"/>
                  <a:gd name="T19" fmla="*/ 12 h 1590"/>
                  <a:gd name="T20" fmla="*/ 752 w 1820"/>
                  <a:gd name="T21" fmla="*/ 6 h 1590"/>
                  <a:gd name="T22" fmla="*/ 720 w 1820"/>
                  <a:gd name="T23" fmla="*/ 2 h 1590"/>
                  <a:gd name="T24" fmla="*/ 690 w 1820"/>
                  <a:gd name="T25" fmla="*/ 0 h 1590"/>
                  <a:gd name="T26" fmla="*/ 660 w 1820"/>
                  <a:gd name="T27" fmla="*/ 0 h 1590"/>
                  <a:gd name="T28" fmla="*/ 630 w 1820"/>
                  <a:gd name="T29" fmla="*/ 0 h 1590"/>
                  <a:gd name="T30" fmla="*/ 600 w 1820"/>
                  <a:gd name="T31" fmla="*/ 2 h 1590"/>
                  <a:gd name="T32" fmla="*/ 570 w 1820"/>
                  <a:gd name="T33" fmla="*/ 6 h 1590"/>
                  <a:gd name="T34" fmla="*/ 542 w 1820"/>
                  <a:gd name="T35" fmla="*/ 12 h 1590"/>
                  <a:gd name="T36" fmla="*/ 512 w 1820"/>
                  <a:gd name="T37" fmla="*/ 20 h 1590"/>
                  <a:gd name="T38" fmla="*/ 484 w 1820"/>
                  <a:gd name="T39" fmla="*/ 28 h 1590"/>
                  <a:gd name="T40" fmla="*/ 456 w 1820"/>
                  <a:gd name="T41" fmla="*/ 38 h 1590"/>
                  <a:gd name="T42" fmla="*/ 400 w 1820"/>
                  <a:gd name="T43" fmla="*/ 62 h 1590"/>
                  <a:gd name="T44" fmla="*/ 346 w 1820"/>
                  <a:gd name="T45" fmla="*/ 90 h 1590"/>
                  <a:gd name="T46" fmla="*/ 292 w 1820"/>
                  <a:gd name="T47" fmla="*/ 122 h 1590"/>
                  <a:gd name="T48" fmla="*/ 238 w 1820"/>
                  <a:gd name="T49" fmla="*/ 156 h 1590"/>
                  <a:gd name="T50" fmla="*/ 186 w 1820"/>
                  <a:gd name="T51" fmla="*/ 194 h 1590"/>
                  <a:gd name="T52" fmla="*/ 134 w 1820"/>
                  <a:gd name="T53" fmla="*/ 234 h 1590"/>
                  <a:gd name="T54" fmla="*/ 84 w 1820"/>
                  <a:gd name="T55" fmla="*/ 276 h 1590"/>
                  <a:gd name="T56" fmla="*/ 84 w 1820"/>
                  <a:gd name="T57" fmla="*/ 276 h 1590"/>
                  <a:gd name="T58" fmla="*/ 84 w 1820"/>
                  <a:gd name="T59" fmla="*/ 276 h 1590"/>
                  <a:gd name="T60" fmla="*/ 2 w 1820"/>
                  <a:gd name="T61" fmla="*/ 344 h 1590"/>
                  <a:gd name="T62" fmla="*/ 2 w 1820"/>
                  <a:gd name="T63" fmla="*/ 344 h 1590"/>
                  <a:gd name="T64" fmla="*/ 0 w 1820"/>
                  <a:gd name="T65" fmla="*/ 380 h 1590"/>
                  <a:gd name="T66" fmla="*/ 0 w 1820"/>
                  <a:gd name="T67" fmla="*/ 422 h 1590"/>
                  <a:gd name="T68" fmla="*/ 4 w 1820"/>
                  <a:gd name="T69" fmla="*/ 468 h 1590"/>
                  <a:gd name="T70" fmla="*/ 10 w 1820"/>
                  <a:gd name="T71" fmla="*/ 518 h 1590"/>
                  <a:gd name="T72" fmla="*/ 20 w 1820"/>
                  <a:gd name="T73" fmla="*/ 572 h 1590"/>
                  <a:gd name="T74" fmla="*/ 34 w 1820"/>
                  <a:gd name="T75" fmla="*/ 628 h 1590"/>
                  <a:gd name="T76" fmla="*/ 52 w 1820"/>
                  <a:gd name="T77" fmla="*/ 690 h 1590"/>
                  <a:gd name="T78" fmla="*/ 78 w 1820"/>
                  <a:gd name="T79" fmla="*/ 756 h 1590"/>
                  <a:gd name="T80" fmla="*/ 418 w 1820"/>
                  <a:gd name="T81" fmla="*/ 1590 h 1590"/>
                  <a:gd name="T82" fmla="*/ 1288 w 1820"/>
                  <a:gd name="T83" fmla="*/ 862 h 1590"/>
                  <a:gd name="T84" fmla="*/ 1288 w 1820"/>
                  <a:gd name="T85" fmla="*/ 862 h 1590"/>
                  <a:gd name="T86" fmla="*/ 1346 w 1820"/>
                  <a:gd name="T87" fmla="*/ 816 h 1590"/>
                  <a:gd name="T88" fmla="*/ 1400 w 1820"/>
                  <a:gd name="T89" fmla="*/ 778 h 1590"/>
                  <a:gd name="T90" fmla="*/ 1452 w 1820"/>
                  <a:gd name="T91" fmla="*/ 746 h 1590"/>
                  <a:gd name="T92" fmla="*/ 1502 w 1820"/>
                  <a:gd name="T93" fmla="*/ 720 h 1590"/>
                  <a:gd name="T94" fmla="*/ 1550 w 1820"/>
                  <a:gd name="T95" fmla="*/ 700 h 1590"/>
                  <a:gd name="T96" fmla="*/ 1592 w 1820"/>
                  <a:gd name="T97" fmla="*/ 682 h 1590"/>
                  <a:gd name="T98" fmla="*/ 1634 w 1820"/>
                  <a:gd name="T99" fmla="*/ 670 h 1590"/>
                  <a:gd name="T100" fmla="*/ 1670 w 1820"/>
                  <a:gd name="T101" fmla="*/ 662 h 1590"/>
                  <a:gd name="T102" fmla="*/ 1704 w 1820"/>
                  <a:gd name="T103" fmla="*/ 656 h 1590"/>
                  <a:gd name="T104" fmla="*/ 1734 w 1820"/>
                  <a:gd name="T105" fmla="*/ 654 h 1590"/>
                  <a:gd name="T106" fmla="*/ 1760 w 1820"/>
                  <a:gd name="T107" fmla="*/ 652 h 1590"/>
                  <a:gd name="T108" fmla="*/ 1780 w 1820"/>
                  <a:gd name="T109" fmla="*/ 652 h 1590"/>
                  <a:gd name="T110" fmla="*/ 1810 w 1820"/>
                  <a:gd name="T111" fmla="*/ 656 h 1590"/>
                  <a:gd name="T112" fmla="*/ 1820 w 1820"/>
                  <a:gd name="T113" fmla="*/ 658 h 1590"/>
                  <a:gd name="T114" fmla="*/ 1820 w 1820"/>
                  <a:gd name="T115" fmla="*/ 658 h 1590"/>
                  <a:gd name="T116" fmla="*/ 1768 w 1820"/>
                  <a:gd name="T117" fmla="*/ 624 h 1590"/>
                  <a:gd name="T118" fmla="*/ 1658 w 1820"/>
                  <a:gd name="T119" fmla="*/ 552 h 1590"/>
                  <a:gd name="T120" fmla="*/ 1658 w 1820"/>
                  <a:gd name="T121" fmla="*/ 552 h 1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820" h="1590">
                    <a:moveTo>
                      <a:pt x="1658" y="552"/>
                    </a:moveTo>
                    <a:lnTo>
                      <a:pt x="1012" y="118"/>
                    </a:lnTo>
                    <a:lnTo>
                      <a:pt x="1012" y="118"/>
                    </a:lnTo>
                    <a:lnTo>
                      <a:pt x="978" y="96"/>
                    </a:lnTo>
                    <a:lnTo>
                      <a:pt x="944" y="76"/>
                    </a:lnTo>
                    <a:lnTo>
                      <a:pt x="912" y="58"/>
                    </a:lnTo>
                    <a:lnTo>
                      <a:pt x="878" y="44"/>
                    </a:lnTo>
                    <a:lnTo>
                      <a:pt x="846" y="32"/>
                    </a:lnTo>
                    <a:lnTo>
                      <a:pt x="814" y="22"/>
                    </a:lnTo>
                    <a:lnTo>
                      <a:pt x="782" y="12"/>
                    </a:lnTo>
                    <a:lnTo>
                      <a:pt x="752" y="6"/>
                    </a:lnTo>
                    <a:lnTo>
                      <a:pt x="720" y="2"/>
                    </a:lnTo>
                    <a:lnTo>
                      <a:pt x="690" y="0"/>
                    </a:lnTo>
                    <a:lnTo>
                      <a:pt x="660" y="0"/>
                    </a:lnTo>
                    <a:lnTo>
                      <a:pt x="630" y="0"/>
                    </a:lnTo>
                    <a:lnTo>
                      <a:pt x="600" y="2"/>
                    </a:lnTo>
                    <a:lnTo>
                      <a:pt x="570" y="6"/>
                    </a:lnTo>
                    <a:lnTo>
                      <a:pt x="542" y="12"/>
                    </a:lnTo>
                    <a:lnTo>
                      <a:pt x="512" y="20"/>
                    </a:lnTo>
                    <a:lnTo>
                      <a:pt x="484" y="28"/>
                    </a:lnTo>
                    <a:lnTo>
                      <a:pt x="456" y="38"/>
                    </a:lnTo>
                    <a:lnTo>
                      <a:pt x="400" y="62"/>
                    </a:lnTo>
                    <a:lnTo>
                      <a:pt x="346" y="90"/>
                    </a:lnTo>
                    <a:lnTo>
                      <a:pt x="292" y="122"/>
                    </a:lnTo>
                    <a:lnTo>
                      <a:pt x="238" y="156"/>
                    </a:lnTo>
                    <a:lnTo>
                      <a:pt x="186" y="194"/>
                    </a:lnTo>
                    <a:lnTo>
                      <a:pt x="134" y="234"/>
                    </a:lnTo>
                    <a:lnTo>
                      <a:pt x="84" y="276"/>
                    </a:lnTo>
                    <a:lnTo>
                      <a:pt x="84" y="276"/>
                    </a:lnTo>
                    <a:lnTo>
                      <a:pt x="84" y="276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0" y="380"/>
                    </a:lnTo>
                    <a:lnTo>
                      <a:pt x="0" y="422"/>
                    </a:lnTo>
                    <a:lnTo>
                      <a:pt x="4" y="468"/>
                    </a:lnTo>
                    <a:lnTo>
                      <a:pt x="10" y="518"/>
                    </a:lnTo>
                    <a:lnTo>
                      <a:pt x="20" y="572"/>
                    </a:lnTo>
                    <a:lnTo>
                      <a:pt x="34" y="628"/>
                    </a:lnTo>
                    <a:lnTo>
                      <a:pt x="52" y="690"/>
                    </a:lnTo>
                    <a:lnTo>
                      <a:pt x="78" y="756"/>
                    </a:lnTo>
                    <a:lnTo>
                      <a:pt x="418" y="1590"/>
                    </a:lnTo>
                    <a:lnTo>
                      <a:pt x="1288" y="862"/>
                    </a:lnTo>
                    <a:lnTo>
                      <a:pt x="1288" y="862"/>
                    </a:lnTo>
                    <a:lnTo>
                      <a:pt x="1346" y="816"/>
                    </a:lnTo>
                    <a:lnTo>
                      <a:pt x="1400" y="778"/>
                    </a:lnTo>
                    <a:lnTo>
                      <a:pt x="1452" y="746"/>
                    </a:lnTo>
                    <a:lnTo>
                      <a:pt x="1502" y="720"/>
                    </a:lnTo>
                    <a:lnTo>
                      <a:pt x="1550" y="700"/>
                    </a:lnTo>
                    <a:lnTo>
                      <a:pt x="1592" y="682"/>
                    </a:lnTo>
                    <a:lnTo>
                      <a:pt x="1634" y="670"/>
                    </a:lnTo>
                    <a:lnTo>
                      <a:pt x="1670" y="662"/>
                    </a:lnTo>
                    <a:lnTo>
                      <a:pt x="1704" y="656"/>
                    </a:lnTo>
                    <a:lnTo>
                      <a:pt x="1734" y="654"/>
                    </a:lnTo>
                    <a:lnTo>
                      <a:pt x="1760" y="652"/>
                    </a:lnTo>
                    <a:lnTo>
                      <a:pt x="1780" y="652"/>
                    </a:lnTo>
                    <a:lnTo>
                      <a:pt x="1810" y="656"/>
                    </a:lnTo>
                    <a:lnTo>
                      <a:pt x="1820" y="658"/>
                    </a:lnTo>
                    <a:lnTo>
                      <a:pt x="1820" y="658"/>
                    </a:lnTo>
                    <a:lnTo>
                      <a:pt x="1768" y="624"/>
                    </a:lnTo>
                    <a:lnTo>
                      <a:pt x="1658" y="552"/>
                    </a:lnTo>
                    <a:lnTo>
                      <a:pt x="1658" y="552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aseline="-25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41" name="组合 140"/>
              <p:cNvGrpSpPr/>
              <p:nvPr/>
            </p:nvGrpSpPr>
            <p:grpSpPr>
              <a:xfrm>
                <a:off x="4412710" y="1746478"/>
                <a:ext cx="298641" cy="298641"/>
                <a:chOff x="152400" y="414338"/>
                <a:chExt cx="1698625" cy="1698625"/>
              </a:xfrm>
            </p:grpSpPr>
            <p:sp>
              <p:nvSpPr>
                <p:cNvPr id="142" name="Freeform 41"/>
                <p:cNvSpPr/>
                <p:nvPr/>
              </p:nvSpPr>
              <p:spPr bwMode="auto">
                <a:xfrm>
                  <a:off x="152400" y="414338"/>
                  <a:ext cx="1698625" cy="1698625"/>
                </a:xfrm>
                <a:custGeom>
                  <a:avLst/>
                  <a:gdLst>
                    <a:gd name="T0" fmla="*/ 954 w 1070"/>
                    <a:gd name="T1" fmla="*/ 434 h 1070"/>
                    <a:gd name="T2" fmla="*/ 906 w 1070"/>
                    <a:gd name="T3" fmla="*/ 394 h 1070"/>
                    <a:gd name="T4" fmla="*/ 896 w 1070"/>
                    <a:gd name="T5" fmla="*/ 334 h 1070"/>
                    <a:gd name="T6" fmla="*/ 920 w 1070"/>
                    <a:gd name="T7" fmla="*/ 288 h 1070"/>
                    <a:gd name="T8" fmla="*/ 946 w 1070"/>
                    <a:gd name="T9" fmla="*/ 226 h 1070"/>
                    <a:gd name="T10" fmla="*/ 906 w 1070"/>
                    <a:gd name="T11" fmla="*/ 150 h 1070"/>
                    <a:gd name="T12" fmla="*/ 844 w 1070"/>
                    <a:gd name="T13" fmla="*/ 124 h 1070"/>
                    <a:gd name="T14" fmla="*/ 782 w 1070"/>
                    <a:gd name="T15" fmla="*/ 150 h 1070"/>
                    <a:gd name="T16" fmla="*/ 734 w 1070"/>
                    <a:gd name="T17" fmla="*/ 174 h 1070"/>
                    <a:gd name="T18" fmla="*/ 676 w 1070"/>
                    <a:gd name="T19" fmla="*/ 164 h 1070"/>
                    <a:gd name="T20" fmla="*/ 636 w 1070"/>
                    <a:gd name="T21" fmla="*/ 114 h 1070"/>
                    <a:gd name="T22" fmla="*/ 630 w 1070"/>
                    <a:gd name="T23" fmla="*/ 70 h 1070"/>
                    <a:gd name="T24" fmla="*/ 578 w 1070"/>
                    <a:gd name="T25" fmla="*/ 6 h 1070"/>
                    <a:gd name="T26" fmla="*/ 506 w 1070"/>
                    <a:gd name="T27" fmla="*/ 2 h 1070"/>
                    <a:gd name="T28" fmla="*/ 444 w 1070"/>
                    <a:gd name="T29" fmla="*/ 54 h 1070"/>
                    <a:gd name="T30" fmla="*/ 436 w 1070"/>
                    <a:gd name="T31" fmla="*/ 102 h 1070"/>
                    <a:gd name="T32" fmla="*/ 404 w 1070"/>
                    <a:gd name="T33" fmla="*/ 156 h 1070"/>
                    <a:gd name="T34" fmla="*/ 346 w 1070"/>
                    <a:gd name="T35" fmla="*/ 176 h 1070"/>
                    <a:gd name="T36" fmla="*/ 288 w 1070"/>
                    <a:gd name="T37" fmla="*/ 150 h 1070"/>
                    <a:gd name="T38" fmla="*/ 242 w 1070"/>
                    <a:gd name="T39" fmla="*/ 126 h 1070"/>
                    <a:gd name="T40" fmla="*/ 162 w 1070"/>
                    <a:gd name="T41" fmla="*/ 150 h 1070"/>
                    <a:gd name="T42" fmla="*/ 124 w 1070"/>
                    <a:gd name="T43" fmla="*/ 208 h 1070"/>
                    <a:gd name="T44" fmla="*/ 148 w 1070"/>
                    <a:gd name="T45" fmla="*/ 288 h 1070"/>
                    <a:gd name="T46" fmla="*/ 170 w 1070"/>
                    <a:gd name="T47" fmla="*/ 322 h 1070"/>
                    <a:gd name="T48" fmla="*/ 168 w 1070"/>
                    <a:gd name="T49" fmla="*/ 384 h 1070"/>
                    <a:gd name="T50" fmla="*/ 126 w 1070"/>
                    <a:gd name="T51" fmla="*/ 428 h 1070"/>
                    <a:gd name="T52" fmla="*/ 86 w 1070"/>
                    <a:gd name="T53" fmla="*/ 438 h 1070"/>
                    <a:gd name="T54" fmla="*/ 14 w 1070"/>
                    <a:gd name="T55" fmla="*/ 476 h 1070"/>
                    <a:gd name="T56" fmla="*/ 0 w 1070"/>
                    <a:gd name="T57" fmla="*/ 544 h 1070"/>
                    <a:gd name="T58" fmla="*/ 38 w 1070"/>
                    <a:gd name="T59" fmla="*/ 618 h 1070"/>
                    <a:gd name="T60" fmla="*/ 86 w 1070"/>
                    <a:gd name="T61" fmla="*/ 632 h 1070"/>
                    <a:gd name="T62" fmla="*/ 148 w 1070"/>
                    <a:gd name="T63" fmla="*/ 656 h 1070"/>
                    <a:gd name="T64" fmla="*/ 174 w 1070"/>
                    <a:gd name="T65" fmla="*/ 710 h 1070"/>
                    <a:gd name="T66" fmla="*/ 158 w 1070"/>
                    <a:gd name="T67" fmla="*/ 772 h 1070"/>
                    <a:gd name="T68" fmla="*/ 130 w 1070"/>
                    <a:gd name="T69" fmla="*/ 812 h 1070"/>
                    <a:gd name="T70" fmla="*/ 138 w 1070"/>
                    <a:gd name="T71" fmla="*/ 892 h 1070"/>
                    <a:gd name="T72" fmla="*/ 192 w 1070"/>
                    <a:gd name="T73" fmla="*/ 940 h 1070"/>
                    <a:gd name="T74" fmla="*/ 274 w 1070"/>
                    <a:gd name="T75" fmla="*/ 932 h 1070"/>
                    <a:gd name="T76" fmla="*/ 310 w 1070"/>
                    <a:gd name="T77" fmla="*/ 904 h 1070"/>
                    <a:gd name="T78" fmla="*/ 370 w 1070"/>
                    <a:gd name="T79" fmla="*/ 898 h 1070"/>
                    <a:gd name="T80" fmla="*/ 422 w 1070"/>
                    <a:gd name="T81" fmla="*/ 932 h 1070"/>
                    <a:gd name="T82" fmla="*/ 436 w 1070"/>
                    <a:gd name="T83" fmla="*/ 982 h 1070"/>
                    <a:gd name="T84" fmla="*/ 462 w 1070"/>
                    <a:gd name="T85" fmla="*/ 1044 h 1070"/>
                    <a:gd name="T86" fmla="*/ 544 w 1070"/>
                    <a:gd name="T87" fmla="*/ 1070 h 1070"/>
                    <a:gd name="T88" fmla="*/ 606 w 1070"/>
                    <a:gd name="T89" fmla="*/ 1044 h 1070"/>
                    <a:gd name="T90" fmla="*/ 632 w 1070"/>
                    <a:gd name="T91" fmla="*/ 982 h 1070"/>
                    <a:gd name="T92" fmla="*/ 648 w 1070"/>
                    <a:gd name="T93" fmla="*/ 932 h 1070"/>
                    <a:gd name="T94" fmla="*/ 698 w 1070"/>
                    <a:gd name="T95" fmla="*/ 898 h 1070"/>
                    <a:gd name="T96" fmla="*/ 760 w 1070"/>
                    <a:gd name="T97" fmla="*/ 904 h 1070"/>
                    <a:gd name="T98" fmla="*/ 796 w 1070"/>
                    <a:gd name="T99" fmla="*/ 932 h 1070"/>
                    <a:gd name="T100" fmla="*/ 876 w 1070"/>
                    <a:gd name="T101" fmla="*/ 940 h 1070"/>
                    <a:gd name="T102" fmla="*/ 930 w 1070"/>
                    <a:gd name="T103" fmla="*/ 892 h 1070"/>
                    <a:gd name="T104" fmla="*/ 940 w 1070"/>
                    <a:gd name="T105" fmla="*/ 812 h 1070"/>
                    <a:gd name="T106" fmla="*/ 910 w 1070"/>
                    <a:gd name="T107" fmla="*/ 772 h 1070"/>
                    <a:gd name="T108" fmla="*/ 894 w 1070"/>
                    <a:gd name="T109" fmla="*/ 710 h 1070"/>
                    <a:gd name="T110" fmla="*/ 922 w 1070"/>
                    <a:gd name="T111" fmla="*/ 656 h 1070"/>
                    <a:gd name="T112" fmla="*/ 982 w 1070"/>
                    <a:gd name="T113" fmla="*/ 632 h 1070"/>
                    <a:gd name="T114" fmla="*/ 1030 w 1070"/>
                    <a:gd name="T115" fmla="*/ 618 h 1070"/>
                    <a:gd name="T116" fmla="*/ 1070 w 1070"/>
                    <a:gd name="T117" fmla="*/ 544 h 1070"/>
                    <a:gd name="T118" fmla="*/ 1054 w 1070"/>
                    <a:gd name="T119" fmla="*/ 476 h 1070"/>
                    <a:gd name="T120" fmla="*/ 982 w 1070"/>
                    <a:gd name="T121" fmla="*/ 438 h 10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070" h="1070">
                      <a:moveTo>
                        <a:pt x="982" y="438"/>
                      </a:moveTo>
                      <a:lnTo>
                        <a:pt x="982" y="438"/>
                      </a:lnTo>
                      <a:lnTo>
                        <a:pt x="982" y="438"/>
                      </a:lnTo>
                      <a:lnTo>
                        <a:pt x="968" y="436"/>
                      </a:lnTo>
                      <a:lnTo>
                        <a:pt x="954" y="434"/>
                      </a:lnTo>
                      <a:lnTo>
                        <a:pt x="942" y="428"/>
                      </a:lnTo>
                      <a:lnTo>
                        <a:pt x="932" y="422"/>
                      </a:lnTo>
                      <a:lnTo>
                        <a:pt x="922" y="414"/>
                      </a:lnTo>
                      <a:lnTo>
                        <a:pt x="914" y="404"/>
                      </a:lnTo>
                      <a:lnTo>
                        <a:pt x="906" y="394"/>
                      </a:lnTo>
                      <a:lnTo>
                        <a:pt x="900" y="384"/>
                      </a:lnTo>
                      <a:lnTo>
                        <a:pt x="896" y="372"/>
                      </a:lnTo>
                      <a:lnTo>
                        <a:pt x="894" y="360"/>
                      </a:lnTo>
                      <a:lnTo>
                        <a:pt x="894" y="346"/>
                      </a:lnTo>
                      <a:lnTo>
                        <a:pt x="896" y="334"/>
                      </a:lnTo>
                      <a:lnTo>
                        <a:pt x="898" y="322"/>
                      </a:lnTo>
                      <a:lnTo>
                        <a:pt x="904" y="310"/>
                      </a:lnTo>
                      <a:lnTo>
                        <a:pt x="910" y="298"/>
                      </a:lnTo>
                      <a:lnTo>
                        <a:pt x="920" y="288"/>
                      </a:lnTo>
                      <a:lnTo>
                        <a:pt x="920" y="288"/>
                      </a:lnTo>
                      <a:lnTo>
                        <a:pt x="920" y="288"/>
                      </a:lnTo>
                      <a:lnTo>
                        <a:pt x="930" y="274"/>
                      </a:lnTo>
                      <a:lnTo>
                        <a:pt x="940" y="258"/>
                      </a:lnTo>
                      <a:lnTo>
                        <a:pt x="944" y="242"/>
                      </a:lnTo>
                      <a:lnTo>
                        <a:pt x="946" y="226"/>
                      </a:lnTo>
                      <a:lnTo>
                        <a:pt x="944" y="208"/>
                      </a:lnTo>
                      <a:lnTo>
                        <a:pt x="940" y="192"/>
                      </a:lnTo>
                      <a:lnTo>
                        <a:pt x="930" y="178"/>
                      </a:lnTo>
                      <a:lnTo>
                        <a:pt x="920" y="164"/>
                      </a:lnTo>
                      <a:lnTo>
                        <a:pt x="906" y="150"/>
                      </a:lnTo>
                      <a:lnTo>
                        <a:pt x="906" y="150"/>
                      </a:lnTo>
                      <a:lnTo>
                        <a:pt x="892" y="138"/>
                      </a:lnTo>
                      <a:lnTo>
                        <a:pt x="876" y="130"/>
                      </a:lnTo>
                      <a:lnTo>
                        <a:pt x="860" y="126"/>
                      </a:lnTo>
                      <a:lnTo>
                        <a:pt x="844" y="124"/>
                      </a:lnTo>
                      <a:lnTo>
                        <a:pt x="826" y="126"/>
                      </a:lnTo>
                      <a:lnTo>
                        <a:pt x="810" y="130"/>
                      </a:lnTo>
                      <a:lnTo>
                        <a:pt x="796" y="138"/>
                      </a:lnTo>
                      <a:lnTo>
                        <a:pt x="782" y="150"/>
                      </a:lnTo>
                      <a:lnTo>
                        <a:pt x="782" y="150"/>
                      </a:lnTo>
                      <a:lnTo>
                        <a:pt x="782" y="150"/>
                      </a:lnTo>
                      <a:lnTo>
                        <a:pt x="770" y="158"/>
                      </a:lnTo>
                      <a:lnTo>
                        <a:pt x="760" y="166"/>
                      </a:lnTo>
                      <a:lnTo>
                        <a:pt x="748" y="172"/>
                      </a:lnTo>
                      <a:lnTo>
                        <a:pt x="734" y="174"/>
                      </a:lnTo>
                      <a:lnTo>
                        <a:pt x="722" y="176"/>
                      </a:lnTo>
                      <a:lnTo>
                        <a:pt x="710" y="174"/>
                      </a:lnTo>
                      <a:lnTo>
                        <a:pt x="698" y="172"/>
                      </a:lnTo>
                      <a:lnTo>
                        <a:pt x="686" y="168"/>
                      </a:lnTo>
                      <a:lnTo>
                        <a:pt x="676" y="164"/>
                      </a:lnTo>
                      <a:lnTo>
                        <a:pt x="664" y="156"/>
                      </a:lnTo>
                      <a:lnTo>
                        <a:pt x="656" y="148"/>
                      </a:lnTo>
                      <a:lnTo>
                        <a:pt x="648" y="138"/>
                      </a:lnTo>
                      <a:lnTo>
                        <a:pt x="642" y="128"/>
                      </a:lnTo>
                      <a:lnTo>
                        <a:pt x="636" y="114"/>
                      </a:lnTo>
                      <a:lnTo>
                        <a:pt x="634" y="102"/>
                      </a:lnTo>
                      <a:lnTo>
                        <a:pt x="632" y="88"/>
                      </a:lnTo>
                      <a:lnTo>
                        <a:pt x="632" y="88"/>
                      </a:lnTo>
                      <a:lnTo>
                        <a:pt x="632" y="88"/>
                      </a:lnTo>
                      <a:lnTo>
                        <a:pt x="630" y="70"/>
                      </a:lnTo>
                      <a:lnTo>
                        <a:pt x="626" y="54"/>
                      </a:lnTo>
                      <a:lnTo>
                        <a:pt x="616" y="38"/>
                      </a:lnTo>
                      <a:lnTo>
                        <a:pt x="606" y="26"/>
                      </a:lnTo>
                      <a:lnTo>
                        <a:pt x="594" y="14"/>
                      </a:lnTo>
                      <a:lnTo>
                        <a:pt x="578" y="6"/>
                      </a:lnTo>
                      <a:lnTo>
                        <a:pt x="562" y="2"/>
                      </a:lnTo>
                      <a:lnTo>
                        <a:pt x="544" y="0"/>
                      </a:lnTo>
                      <a:lnTo>
                        <a:pt x="524" y="0"/>
                      </a:lnTo>
                      <a:lnTo>
                        <a:pt x="524" y="0"/>
                      </a:lnTo>
                      <a:lnTo>
                        <a:pt x="506" y="2"/>
                      </a:lnTo>
                      <a:lnTo>
                        <a:pt x="490" y="6"/>
                      </a:lnTo>
                      <a:lnTo>
                        <a:pt x="476" y="14"/>
                      </a:lnTo>
                      <a:lnTo>
                        <a:pt x="462" y="26"/>
                      </a:lnTo>
                      <a:lnTo>
                        <a:pt x="452" y="38"/>
                      </a:lnTo>
                      <a:lnTo>
                        <a:pt x="444" y="54"/>
                      </a:lnTo>
                      <a:lnTo>
                        <a:pt x="438" y="70"/>
                      </a:lnTo>
                      <a:lnTo>
                        <a:pt x="436" y="88"/>
                      </a:lnTo>
                      <a:lnTo>
                        <a:pt x="436" y="88"/>
                      </a:lnTo>
                      <a:lnTo>
                        <a:pt x="436" y="88"/>
                      </a:lnTo>
                      <a:lnTo>
                        <a:pt x="436" y="102"/>
                      </a:lnTo>
                      <a:lnTo>
                        <a:pt x="432" y="114"/>
                      </a:lnTo>
                      <a:lnTo>
                        <a:pt x="428" y="128"/>
                      </a:lnTo>
                      <a:lnTo>
                        <a:pt x="422" y="138"/>
                      </a:lnTo>
                      <a:lnTo>
                        <a:pt x="414" y="148"/>
                      </a:lnTo>
                      <a:lnTo>
                        <a:pt x="404" y="156"/>
                      </a:lnTo>
                      <a:lnTo>
                        <a:pt x="394" y="164"/>
                      </a:lnTo>
                      <a:lnTo>
                        <a:pt x="382" y="168"/>
                      </a:lnTo>
                      <a:lnTo>
                        <a:pt x="370" y="172"/>
                      </a:lnTo>
                      <a:lnTo>
                        <a:pt x="358" y="174"/>
                      </a:lnTo>
                      <a:lnTo>
                        <a:pt x="346" y="176"/>
                      </a:lnTo>
                      <a:lnTo>
                        <a:pt x="334" y="174"/>
                      </a:lnTo>
                      <a:lnTo>
                        <a:pt x="322" y="172"/>
                      </a:lnTo>
                      <a:lnTo>
                        <a:pt x="310" y="166"/>
                      </a:lnTo>
                      <a:lnTo>
                        <a:pt x="298" y="158"/>
                      </a:lnTo>
                      <a:lnTo>
                        <a:pt x="288" y="150"/>
                      </a:lnTo>
                      <a:lnTo>
                        <a:pt x="286" y="150"/>
                      </a:lnTo>
                      <a:lnTo>
                        <a:pt x="286" y="150"/>
                      </a:lnTo>
                      <a:lnTo>
                        <a:pt x="274" y="138"/>
                      </a:lnTo>
                      <a:lnTo>
                        <a:pt x="258" y="130"/>
                      </a:lnTo>
                      <a:lnTo>
                        <a:pt x="242" y="126"/>
                      </a:lnTo>
                      <a:lnTo>
                        <a:pt x="224" y="124"/>
                      </a:lnTo>
                      <a:lnTo>
                        <a:pt x="208" y="126"/>
                      </a:lnTo>
                      <a:lnTo>
                        <a:pt x="192" y="130"/>
                      </a:lnTo>
                      <a:lnTo>
                        <a:pt x="176" y="138"/>
                      </a:lnTo>
                      <a:lnTo>
                        <a:pt x="162" y="150"/>
                      </a:lnTo>
                      <a:lnTo>
                        <a:pt x="148" y="164"/>
                      </a:lnTo>
                      <a:lnTo>
                        <a:pt x="148" y="164"/>
                      </a:lnTo>
                      <a:lnTo>
                        <a:pt x="138" y="178"/>
                      </a:lnTo>
                      <a:lnTo>
                        <a:pt x="130" y="192"/>
                      </a:lnTo>
                      <a:lnTo>
                        <a:pt x="124" y="208"/>
                      </a:lnTo>
                      <a:lnTo>
                        <a:pt x="124" y="226"/>
                      </a:lnTo>
                      <a:lnTo>
                        <a:pt x="124" y="242"/>
                      </a:lnTo>
                      <a:lnTo>
                        <a:pt x="130" y="258"/>
                      </a:lnTo>
                      <a:lnTo>
                        <a:pt x="138" y="274"/>
                      </a:lnTo>
                      <a:lnTo>
                        <a:pt x="148" y="288"/>
                      </a:lnTo>
                      <a:lnTo>
                        <a:pt x="148" y="288"/>
                      </a:lnTo>
                      <a:lnTo>
                        <a:pt x="148" y="288"/>
                      </a:lnTo>
                      <a:lnTo>
                        <a:pt x="158" y="298"/>
                      </a:lnTo>
                      <a:lnTo>
                        <a:pt x="166" y="310"/>
                      </a:lnTo>
                      <a:lnTo>
                        <a:pt x="170" y="322"/>
                      </a:lnTo>
                      <a:lnTo>
                        <a:pt x="174" y="334"/>
                      </a:lnTo>
                      <a:lnTo>
                        <a:pt x="174" y="346"/>
                      </a:lnTo>
                      <a:lnTo>
                        <a:pt x="174" y="360"/>
                      </a:lnTo>
                      <a:lnTo>
                        <a:pt x="172" y="372"/>
                      </a:lnTo>
                      <a:lnTo>
                        <a:pt x="168" y="384"/>
                      </a:lnTo>
                      <a:lnTo>
                        <a:pt x="162" y="394"/>
                      </a:lnTo>
                      <a:lnTo>
                        <a:pt x="156" y="404"/>
                      </a:lnTo>
                      <a:lnTo>
                        <a:pt x="148" y="414"/>
                      </a:lnTo>
                      <a:lnTo>
                        <a:pt x="138" y="422"/>
                      </a:lnTo>
                      <a:lnTo>
                        <a:pt x="126" y="428"/>
                      </a:lnTo>
                      <a:lnTo>
                        <a:pt x="114" y="434"/>
                      </a:lnTo>
                      <a:lnTo>
                        <a:pt x="102" y="436"/>
                      </a:lnTo>
                      <a:lnTo>
                        <a:pt x="86" y="438"/>
                      </a:lnTo>
                      <a:lnTo>
                        <a:pt x="86" y="438"/>
                      </a:lnTo>
                      <a:lnTo>
                        <a:pt x="86" y="438"/>
                      </a:lnTo>
                      <a:lnTo>
                        <a:pt x="70" y="440"/>
                      </a:lnTo>
                      <a:lnTo>
                        <a:pt x="52" y="444"/>
                      </a:lnTo>
                      <a:lnTo>
                        <a:pt x="38" y="452"/>
                      </a:lnTo>
                      <a:lnTo>
                        <a:pt x="24" y="464"/>
                      </a:lnTo>
                      <a:lnTo>
                        <a:pt x="14" y="476"/>
                      </a:lnTo>
                      <a:lnTo>
                        <a:pt x="6" y="490"/>
                      </a:lnTo>
                      <a:lnTo>
                        <a:pt x="2" y="508"/>
                      </a:lnTo>
                      <a:lnTo>
                        <a:pt x="0" y="526"/>
                      </a:lnTo>
                      <a:lnTo>
                        <a:pt x="0" y="544"/>
                      </a:lnTo>
                      <a:lnTo>
                        <a:pt x="0" y="544"/>
                      </a:lnTo>
                      <a:lnTo>
                        <a:pt x="2" y="562"/>
                      </a:lnTo>
                      <a:lnTo>
                        <a:pt x="6" y="580"/>
                      </a:lnTo>
                      <a:lnTo>
                        <a:pt x="14" y="594"/>
                      </a:lnTo>
                      <a:lnTo>
                        <a:pt x="24" y="606"/>
                      </a:lnTo>
                      <a:lnTo>
                        <a:pt x="38" y="618"/>
                      </a:lnTo>
                      <a:lnTo>
                        <a:pt x="52" y="626"/>
                      </a:lnTo>
                      <a:lnTo>
                        <a:pt x="70" y="630"/>
                      </a:lnTo>
                      <a:lnTo>
                        <a:pt x="86" y="632"/>
                      </a:lnTo>
                      <a:lnTo>
                        <a:pt x="86" y="632"/>
                      </a:lnTo>
                      <a:lnTo>
                        <a:pt x="86" y="632"/>
                      </a:lnTo>
                      <a:lnTo>
                        <a:pt x="102" y="634"/>
                      </a:lnTo>
                      <a:lnTo>
                        <a:pt x="114" y="636"/>
                      </a:lnTo>
                      <a:lnTo>
                        <a:pt x="126" y="642"/>
                      </a:lnTo>
                      <a:lnTo>
                        <a:pt x="138" y="648"/>
                      </a:lnTo>
                      <a:lnTo>
                        <a:pt x="148" y="656"/>
                      </a:lnTo>
                      <a:lnTo>
                        <a:pt x="156" y="666"/>
                      </a:lnTo>
                      <a:lnTo>
                        <a:pt x="162" y="676"/>
                      </a:lnTo>
                      <a:lnTo>
                        <a:pt x="168" y="686"/>
                      </a:lnTo>
                      <a:lnTo>
                        <a:pt x="172" y="698"/>
                      </a:lnTo>
                      <a:lnTo>
                        <a:pt x="174" y="710"/>
                      </a:lnTo>
                      <a:lnTo>
                        <a:pt x="174" y="724"/>
                      </a:lnTo>
                      <a:lnTo>
                        <a:pt x="174" y="736"/>
                      </a:lnTo>
                      <a:lnTo>
                        <a:pt x="170" y="748"/>
                      </a:lnTo>
                      <a:lnTo>
                        <a:pt x="166" y="760"/>
                      </a:lnTo>
                      <a:lnTo>
                        <a:pt x="158" y="772"/>
                      </a:lnTo>
                      <a:lnTo>
                        <a:pt x="148" y="782"/>
                      </a:lnTo>
                      <a:lnTo>
                        <a:pt x="148" y="782"/>
                      </a:lnTo>
                      <a:lnTo>
                        <a:pt x="148" y="782"/>
                      </a:lnTo>
                      <a:lnTo>
                        <a:pt x="138" y="796"/>
                      </a:lnTo>
                      <a:lnTo>
                        <a:pt x="130" y="812"/>
                      </a:lnTo>
                      <a:lnTo>
                        <a:pt x="124" y="828"/>
                      </a:lnTo>
                      <a:lnTo>
                        <a:pt x="124" y="844"/>
                      </a:lnTo>
                      <a:lnTo>
                        <a:pt x="124" y="862"/>
                      </a:lnTo>
                      <a:lnTo>
                        <a:pt x="130" y="878"/>
                      </a:lnTo>
                      <a:lnTo>
                        <a:pt x="138" y="892"/>
                      </a:lnTo>
                      <a:lnTo>
                        <a:pt x="148" y="906"/>
                      </a:lnTo>
                      <a:lnTo>
                        <a:pt x="162" y="920"/>
                      </a:lnTo>
                      <a:lnTo>
                        <a:pt x="162" y="920"/>
                      </a:lnTo>
                      <a:lnTo>
                        <a:pt x="176" y="932"/>
                      </a:lnTo>
                      <a:lnTo>
                        <a:pt x="192" y="940"/>
                      </a:lnTo>
                      <a:lnTo>
                        <a:pt x="208" y="944"/>
                      </a:lnTo>
                      <a:lnTo>
                        <a:pt x="224" y="946"/>
                      </a:lnTo>
                      <a:lnTo>
                        <a:pt x="242" y="944"/>
                      </a:lnTo>
                      <a:lnTo>
                        <a:pt x="258" y="940"/>
                      </a:lnTo>
                      <a:lnTo>
                        <a:pt x="274" y="932"/>
                      </a:lnTo>
                      <a:lnTo>
                        <a:pt x="286" y="920"/>
                      </a:lnTo>
                      <a:lnTo>
                        <a:pt x="288" y="920"/>
                      </a:lnTo>
                      <a:lnTo>
                        <a:pt x="288" y="920"/>
                      </a:lnTo>
                      <a:lnTo>
                        <a:pt x="298" y="912"/>
                      </a:lnTo>
                      <a:lnTo>
                        <a:pt x="310" y="904"/>
                      </a:lnTo>
                      <a:lnTo>
                        <a:pt x="322" y="898"/>
                      </a:lnTo>
                      <a:lnTo>
                        <a:pt x="334" y="896"/>
                      </a:lnTo>
                      <a:lnTo>
                        <a:pt x="346" y="894"/>
                      </a:lnTo>
                      <a:lnTo>
                        <a:pt x="358" y="896"/>
                      </a:lnTo>
                      <a:lnTo>
                        <a:pt x="370" y="898"/>
                      </a:lnTo>
                      <a:lnTo>
                        <a:pt x="382" y="902"/>
                      </a:lnTo>
                      <a:lnTo>
                        <a:pt x="394" y="906"/>
                      </a:lnTo>
                      <a:lnTo>
                        <a:pt x="404" y="914"/>
                      </a:lnTo>
                      <a:lnTo>
                        <a:pt x="414" y="922"/>
                      </a:lnTo>
                      <a:lnTo>
                        <a:pt x="422" y="932"/>
                      </a:lnTo>
                      <a:lnTo>
                        <a:pt x="428" y="942"/>
                      </a:lnTo>
                      <a:lnTo>
                        <a:pt x="432" y="956"/>
                      </a:lnTo>
                      <a:lnTo>
                        <a:pt x="436" y="968"/>
                      </a:lnTo>
                      <a:lnTo>
                        <a:pt x="436" y="982"/>
                      </a:lnTo>
                      <a:lnTo>
                        <a:pt x="436" y="982"/>
                      </a:lnTo>
                      <a:lnTo>
                        <a:pt x="436" y="982"/>
                      </a:lnTo>
                      <a:lnTo>
                        <a:pt x="438" y="1000"/>
                      </a:lnTo>
                      <a:lnTo>
                        <a:pt x="444" y="1016"/>
                      </a:lnTo>
                      <a:lnTo>
                        <a:pt x="452" y="1032"/>
                      </a:lnTo>
                      <a:lnTo>
                        <a:pt x="462" y="1044"/>
                      </a:lnTo>
                      <a:lnTo>
                        <a:pt x="476" y="1056"/>
                      </a:lnTo>
                      <a:lnTo>
                        <a:pt x="490" y="1064"/>
                      </a:lnTo>
                      <a:lnTo>
                        <a:pt x="506" y="1068"/>
                      </a:lnTo>
                      <a:lnTo>
                        <a:pt x="524" y="1070"/>
                      </a:lnTo>
                      <a:lnTo>
                        <a:pt x="544" y="1070"/>
                      </a:lnTo>
                      <a:lnTo>
                        <a:pt x="544" y="1070"/>
                      </a:lnTo>
                      <a:lnTo>
                        <a:pt x="562" y="1068"/>
                      </a:lnTo>
                      <a:lnTo>
                        <a:pt x="578" y="1064"/>
                      </a:lnTo>
                      <a:lnTo>
                        <a:pt x="594" y="1056"/>
                      </a:lnTo>
                      <a:lnTo>
                        <a:pt x="606" y="1044"/>
                      </a:lnTo>
                      <a:lnTo>
                        <a:pt x="616" y="1032"/>
                      </a:lnTo>
                      <a:lnTo>
                        <a:pt x="626" y="1016"/>
                      </a:lnTo>
                      <a:lnTo>
                        <a:pt x="630" y="1000"/>
                      </a:lnTo>
                      <a:lnTo>
                        <a:pt x="632" y="982"/>
                      </a:lnTo>
                      <a:lnTo>
                        <a:pt x="632" y="982"/>
                      </a:lnTo>
                      <a:lnTo>
                        <a:pt x="632" y="982"/>
                      </a:lnTo>
                      <a:lnTo>
                        <a:pt x="634" y="968"/>
                      </a:lnTo>
                      <a:lnTo>
                        <a:pt x="636" y="956"/>
                      </a:lnTo>
                      <a:lnTo>
                        <a:pt x="642" y="942"/>
                      </a:lnTo>
                      <a:lnTo>
                        <a:pt x="648" y="932"/>
                      </a:lnTo>
                      <a:lnTo>
                        <a:pt x="656" y="922"/>
                      </a:lnTo>
                      <a:lnTo>
                        <a:pt x="664" y="914"/>
                      </a:lnTo>
                      <a:lnTo>
                        <a:pt x="676" y="906"/>
                      </a:lnTo>
                      <a:lnTo>
                        <a:pt x="686" y="902"/>
                      </a:lnTo>
                      <a:lnTo>
                        <a:pt x="698" y="898"/>
                      </a:lnTo>
                      <a:lnTo>
                        <a:pt x="710" y="896"/>
                      </a:lnTo>
                      <a:lnTo>
                        <a:pt x="722" y="894"/>
                      </a:lnTo>
                      <a:lnTo>
                        <a:pt x="734" y="896"/>
                      </a:lnTo>
                      <a:lnTo>
                        <a:pt x="748" y="898"/>
                      </a:lnTo>
                      <a:lnTo>
                        <a:pt x="760" y="904"/>
                      </a:lnTo>
                      <a:lnTo>
                        <a:pt x="770" y="912"/>
                      </a:lnTo>
                      <a:lnTo>
                        <a:pt x="782" y="920"/>
                      </a:lnTo>
                      <a:lnTo>
                        <a:pt x="782" y="920"/>
                      </a:lnTo>
                      <a:lnTo>
                        <a:pt x="782" y="920"/>
                      </a:lnTo>
                      <a:lnTo>
                        <a:pt x="796" y="932"/>
                      </a:lnTo>
                      <a:lnTo>
                        <a:pt x="810" y="940"/>
                      </a:lnTo>
                      <a:lnTo>
                        <a:pt x="826" y="944"/>
                      </a:lnTo>
                      <a:lnTo>
                        <a:pt x="844" y="946"/>
                      </a:lnTo>
                      <a:lnTo>
                        <a:pt x="860" y="944"/>
                      </a:lnTo>
                      <a:lnTo>
                        <a:pt x="876" y="940"/>
                      </a:lnTo>
                      <a:lnTo>
                        <a:pt x="892" y="932"/>
                      </a:lnTo>
                      <a:lnTo>
                        <a:pt x="906" y="920"/>
                      </a:lnTo>
                      <a:lnTo>
                        <a:pt x="920" y="906"/>
                      </a:lnTo>
                      <a:lnTo>
                        <a:pt x="920" y="906"/>
                      </a:lnTo>
                      <a:lnTo>
                        <a:pt x="930" y="892"/>
                      </a:lnTo>
                      <a:lnTo>
                        <a:pt x="940" y="878"/>
                      </a:lnTo>
                      <a:lnTo>
                        <a:pt x="944" y="862"/>
                      </a:lnTo>
                      <a:lnTo>
                        <a:pt x="946" y="844"/>
                      </a:lnTo>
                      <a:lnTo>
                        <a:pt x="944" y="828"/>
                      </a:lnTo>
                      <a:lnTo>
                        <a:pt x="940" y="812"/>
                      </a:lnTo>
                      <a:lnTo>
                        <a:pt x="930" y="796"/>
                      </a:lnTo>
                      <a:lnTo>
                        <a:pt x="920" y="782"/>
                      </a:lnTo>
                      <a:lnTo>
                        <a:pt x="920" y="782"/>
                      </a:lnTo>
                      <a:lnTo>
                        <a:pt x="920" y="782"/>
                      </a:lnTo>
                      <a:lnTo>
                        <a:pt x="910" y="772"/>
                      </a:lnTo>
                      <a:lnTo>
                        <a:pt x="904" y="760"/>
                      </a:lnTo>
                      <a:lnTo>
                        <a:pt x="898" y="748"/>
                      </a:lnTo>
                      <a:lnTo>
                        <a:pt x="896" y="736"/>
                      </a:lnTo>
                      <a:lnTo>
                        <a:pt x="894" y="724"/>
                      </a:lnTo>
                      <a:lnTo>
                        <a:pt x="894" y="710"/>
                      </a:lnTo>
                      <a:lnTo>
                        <a:pt x="896" y="698"/>
                      </a:lnTo>
                      <a:lnTo>
                        <a:pt x="900" y="686"/>
                      </a:lnTo>
                      <a:lnTo>
                        <a:pt x="906" y="676"/>
                      </a:lnTo>
                      <a:lnTo>
                        <a:pt x="914" y="666"/>
                      </a:lnTo>
                      <a:lnTo>
                        <a:pt x="922" y="656"/>
                      </a:lnTo>
                      <a:lnTo>
                        <a:pt x="932" y="648"/>
                      </a:lnTo>
                      <a:lnTo>
                        <a:pt x="942" y="642"/>
                      </a:lnTo>
                      <a:lnTo>
                        <a:pt x="954" y="636"/>
                      </a:lnTo>
                      <a:lnTo>
                        <a:pt x="968" y="634"/>
                      </a:lnTo>
                      <a:lnTo>
                        <a:pt x="982" y="632"/>
                      </a:lnTo>
                      <a:lnTo>
                        <a:pt x="982" y="632"/>
                      </a:lnTo>
                      <a:lnTo>
                        <a:pt x="982" y="632"/>
                      </a:lnTo>
                      <a:lnTo>
                        <a:pt x="1000" y="630"/>
                      </a:lnTo>
                      <a:lnTo>
                        <a:pt x="1016" y="626"/>
                      </a:lnTo>
                      <a:lnTo>
                        <a:pt x="1030" y="618"/>
                      </a:lnTo>
                      <a:lnTo>
                        <a:pt x="1044" y="606"/>
                      </a:lnTo>
                      <a:lnTo>
                        <a:pt x="1054" y="594"/>
                      </a:lnTo>
                      <a:lnTo>
                        <a:pt x="1062" y="580"/>
                      </a:lnTo>
                      <a:lnTo>
                        <a:pt x="1068" y="562"/>
                      </a:lnTo>
                      <a:lnTo>
                        <a:pt x="1070" y="544"/>
                      </a:lnTo>
                      <a:lnTo>
                        <a:pt x="1070" y="526"/>
                      </a:lnTo>
                      <a:lnTo>
                        <a:pt x="1070" y="526"/>
                      </a:lnTo>
                      <a:lnTo>
                        <a:pt x="1068" y="508"/>
                      </a:lnTo>
                      <a:lnTo>
                        <a:pt x="1062" y="490"/>
                      </a:lnTo>
                      <a:lnTo>
                        <a:pt x="1054" y="476"/>
                      </a:lnTo>
                      <a:lnTo>
                        <a:pt x="1044" y="464"/>
                      </a:lnTo>
                      <a:lnTo>
                        <a:pt x="1030" y="452"/>
                      </a:lnTo>
                      <a:lnTo>
                        <a:pt x="1016" y="444"/>
                      </a:lnTo>
                      <a:lnTo>
                        <a:pt x="1000" y="440"/>
                      </a:lnTo>
                      <a:lnTo>
                        <a:pt x="982" y="438"/>
                      </a:lnTo>
                      <a:lnTo>
                        <a:pt x="982" y="438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43" name="Freeform 42"/>
                <p:cNvSpPr/>
                <p:nvPr/>
              </p:nvSpPr>
              <p:spPr bwMode="auto">
                <a:xfrm>
                  <a:off x="663575" y="925513"/>
                  <a:ext cx="676275" cy="676275"/>
                </a:xfrm>
                <a:custGeom>
                  <a:avLst/>
                  <a:gdLst>
                    <a:gd name="T0" fmla="*/ 426 w 426"/>
                    <a:gd name="T1" fmla="*/ 212 h 426"/>
                    <a:gd name="T2" fmla="*/ 422 w 426"/>
                    <a:gd name="T3" fmla="*/ 256 h 426"/>
                    <a:gd name="T4" fmla="*/ 408 w 426"/>
                    <a:gd name="T5" fmla="*/ 296 h 426"/>
                    <a:gd name="T6" fmla="*/ 390 w 426"/>
                    <a:gd name="T7" fmla="*/ 332 h 426"/>
                    <a:gd name="T8" fmla="*/ 364 w 426"/>
                    <a:gd name="T9" fmla="*/ 364 h 426"/>
                    <a:gd name="T10" fmla="*/ 332 w 426"/>
                    <a:gd name="T11" fmla="*/ 390 h 426"/>
                    <a:gd name="T12" fmla="*/ 296 w 426"/>
                    <a:gd name="T13" fmla="*/ 410 h 426"/>
                    <a:gd name="T14" fmla="*/ 256 w 426"/>
                    <a:gd name="T15" fmla="*/ 422 h 426"/>
                    <a:gd name="T16" fmla="*/ 212 w 426"/>
                    <a:gd name="T17" fmla="*/ 426 h 426"/>
                    <a:gd name="T18" fmla="*/ 190 w 426"/>
                    <a:gd name="T19" fmla="*/ 426 h 426"/>
                    <a:gd name="T20" fmla="*/ 148 w 426"/>
                    <a:gd name="T21" fmla="*/ 416 h 426"/>
                    <a:gd name="T22" fmla="*/ 110 w 426"/>
                    <a:gd name="T23" fmla="*/ 400 h 426"/>
                    <a:gd name="T24" fmla="*/ 76 w 426"/>
                    <a:gd name="T25" fmla="*/ 378 h 426"/>
                    <a:gd name="T26" fmla="*/ 48 w 426"/>
                    <a:gd name="T27" fmla="*/ 348 h 426"/>
                    <a:gd name="T28" fmla="*/ 24 w 426"/>
                    <a:gd name="T29" fmla="*/ 314 h 426"/>
                    <a:gd name="T30" fmla="*/ 8 w 426"/>
                    <a:gd name="T31" fmla="*/ 276 h 426"/>
                    <a:gd name="T32" fmla="*/ 0 w 426"/>
                    <a:gd name="T33" fmla="*/ 234 h 426"/>
                    <a:gd name="T34" fmla="*/ 0 w 426"/>
                    <a:gd name="T35" fmla="*/ 212 h 426"/>
                    <a:gd name="T36" fmla="*/ 4 w 426"/>
                    <a:gd name="T37" fmla="*/ 170 h 426"/>
                    <a:gd name="T38" fmla="*/ 16 w 426"/>
                    <a:gd name="T39" fmla="*/ 130 h 426"/>
                    <a:gd name="T40" fmla="*/ 36 w 426"/>
                    <a:gd name="T41" fmla="*/ 94 h 426"/>
                    <a:gd name="T42" fmla="*/ 62 w 426"/>
                    <a:gd name="T43" fmla="*/ 62 h 426"/>
                    <a:gd name="T44" fmla="*/ 94 w 426"/>
                    <a:gd name="T45" fmla="*/ 36 h 426"/>
                    <a:gd name="T46" fmla="*/ 130 w 426"/>
                    <a:gd name="T47" fmla="*/ 16 h 426"/>
                    <a:gd name="T48" fmla="*/ 170 w 426"/>
                    <a:gd name="T49" fmla="*/ 4 h 426"/>
                    <a:gd name="T50" fmla="*/ 212 w 426"/>
                    <a:gd name="T51" fmla="*/ 0 h 426"/>
                    <a:gd name="T52" fmla="*/ 234 w 426"/>
                    <a:gd name="T53" fmla="*/ 0 h 426"/>
                    <a:gd name="T54" fmla="*/ 276 w 426"/>
                    <a:gd name="T55" fmla="*/ 10 h 426"/>
                    <a:gd name="T56" fmla="*/ 314 w 426"/>
                    <a:gd name="T57" fmla="*/ 26 h 426"/>
                    <a:gd name="T58" fmla="*/ 348 w 426"/>
                    <a:gd name="T59" fmla="*/ 48 h 426"/>
                    <a:gd name="T60" fmla="*/ 376 w 426"/>
                    <a:gd name="T61" fmla="*/ 78 h 426"/>
                    <a:gd name="T62" fmla="*/ 400 w 426"/>
                    <a:gd name="T63" fmla="*/ 112 h 426"/>
                    <a:gd name="T64" fmla="*/ 416 w 426"/>
                    <a:gd name="T65" fmla="*/ 150 h 426"/>
                    <a:gd name="T66" fmla="*/ 424 w 426"/>
                    <a:gd name="T67" fmla="*/ 192 h 426"/>
                    <a:gd name="T68" fmla="*/ 426 w 426"/>
                    <a:gd name="T69" fmla="*/ 212 h 4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26" h="426">
                      <a:moveTo>
                        <a:pt x="426" y="212"/>
                      </a:moveTo>
                      <a:lnTo>
                        <a:pt x="426" y="212"/>
                      </a:lnTo>
                      <a:lnTo>
                        <a:pt x="424" y="234"/>
                      </a:lnTo>
                      <a:lnTo>
                        <a:pt x="422" y="256"/>
                      </a:lnTo>
                      <a:lnTo>
                        <a:pt x="416" y="276"/>
                      </a:lnTo>
                      <a:lnTo>
                        <a:pt x="408" y="296"/>
                      </a:lnTo>
                      <a:lnTo>
                        <a:pt x="400" y="314"/>
                      </a:lnTo>
                      <a:lnTo>
                        <a:pt x="390" y="332"/>
                      </a:lnTo>
                      <a:lnTo>
                        <a:pt x="376" y="348"/>
                      </a:lnTo>
                      <a:lnTo>
                        <a:pt x="364" y="364"/>
                      </a:lnTo>
                      <a:lnTo>
                        <a:pt x="348" y="378"/>
                      </a:lnTo>
                      <a:lnTo>
                        <a:pt x="332" y="390"/>
                      </a:lnTo>
                      <a:lnTo>
                        <a:pt x="314" y="400"/>
                      </a:lnTo>
                      <a:lnTo>
                        <a:pt x="296" y="410"/>
                      </a:lnTo>
                      <a:lnTo>
                        <a:pt x="276" y="416"/>
                      </a:lnTo>
                      <a:lnTo>
                        <a:pt x="256" y="422"/>
                      </a:lnTo>
                      <a:lnTo>
                        <a:pt x="234" y="426"/>
                      </a:lnTo>
                      <a:lnTo>
                        <a:pt x="212" y="426"/>
                      </a:lnTo>
                      <a:lnTo>
                        <a:pt x="212" y="426"/>
                      </a:lnTo>
                      <a:lnTo>
                        <a:pt x="190" y="426"/>
                      </a:lnTo>
                      <a:lnTo>
                        <a:pt x="170" y="422"/>
                      </a:lnTo>
                      <a:lnTo>
                        <a:pt x="148" y="416"/>
                      </a:lnTo>
                      <a:lnTo>
                        <a:pt x="130" y="410"/>
                      </a:lnTo>
                      <a:lnTo>
                        <a:pt x="110" y="400"/>
                      </a:lnTo>
                      <a:lnTo>
                        <a:pt x="94" y="390"/>
                      </a:lnTo>
                      <a:lnTo>
                        <a:pt x="76" y="378"/>
                      </a:lnTo>
                      <a:lnTo>
                        <a:pt x="62" y="364"/>
                      </a:lnTo>
                      <a:lnTo>
                        <a:pt x="48" y="348"/>
                      </a:lnTo>
                      <a:lnTo>
                        <a:pt x="36" y="332"/>
                      </a:lnTo>
                      <a:lnTo>
                        <a:pt x="24" y="314"/>
                      </a:lnTo>
                      <a:lnTo>
                        <a:pt x="16" y="296"/>
                      </a:lnTo>
                      <a:lnTo>
                        <a:pt x="8" y="276"/>
                      </a:lnTo>
                      <a:lnTo>
                        <a:pt x="4" y="256"/>
                      </a:lnTo>
                      <a:lnTo>
                        <a:pt x="0" y="234"/>
                      </a:lnTo>
                      <a:lnTo>
                        <a:pt x="0" y="212"/>
                      </a:lnTo>
                      <a:lnTo>
                        <a:pt x="0" y="212"/>
                      </a:lnTo>
                      <a:lnTo>
                        <a:pt x="0" y="192"/>
                      </a:lnTo>
                      <a:lnTo>
                        <a:pt x="4" y="170"/>
                      </a:lnTo>
                      <a:lnTo>
                        <a:pt x="8" y="150"/>
                      </a:lnTo>
                      <a:lnTo>
                        <a:pt x="16" y="130"/>
                      </a:lnTo>
                      <a:lnTo>
                        <a:pt x="24" y="112"/>
                      </a:lnTo>
                      <a:lnTo>
                        <a:pt x="36" y="94"/>
                      </a:lnTo>
                      <a:lnTo>
                        <a:pt x="48" y="78"/>
                      </a:lnTo>
                      <a:lnTo>
                        <a:pt x="62" y="62"/>
                      </a:lnTo>
                      <a:lnTo>
                        <a:pt x="76" y="48"/>
                      </a:lnTo>
                      <a:lnTo>
                        <a:pt x="94" y="36"/>
                      </a:lnTo>
                      <a:lnTo>
                        <a:pt x="110" y="26"/>
                      </a:lnTo>
                      <a:lnTo>
                        <a:pt x="130" y="16"/>
                      </a:lnTo>
                      <a:lnTo>
                        <a:pt x="148" y="10"/>
                      </a:lnTo>
                      <a:lnTo>
                        <a:pt x="170" y="4"/>
                      </a:lnTo>
                      <a:lnTo>
                        <a:pt x="190" y="0"/>
                      </a:lnTo>
                      <a:lnTo>
                        <a:pt x="212" y="0"/>
                      </a:lnTo>
                      <a:lnTo>
                        <a:pt x="212" y="0"/>
                      </a:lnTo>
                      <a:lnTo>
                        <a:pt x="234" y="0"/>
                      </a:lnTo>
                      <a:lnTo>
                        <a:pt x="256" y="4"/>
                      </a:lnTo>
                      <a:lnTo>
                        <a:pt x="276" y="10"/>
                      </a:lnTo>
                      <a:lnTo>
                        <a:pt x="296" y="16"/>
                      </a:lnTo>
                      <a:lnTo>
                        <a:pt x="314" y="26"/>
                      </a:lnTo>
                      <a:lnTo>
                        <a:pt x="332" y="36"/>
                      </a:lnTo>
                      <a:lnTo>
                        <a:pt x="348" y="48"/>
                      </a:lnTo>
                      <a:lnTo>
                        <a:pt x="364" y="62"/>
                      </a:lnTo>
                      <a:lnTo>
                        <a:pt x="376" y="78"/>
                      </a:lnTo>
                      <a:lnTo>
                        <a:pt x="390" y="94"/>
                      </a:lnTo>
                      <a:lnTo>
                        <a:pt x="400" y="112"/>
                      </a:lnTo>
                      <a:lnTo>
                        <a:pt x="408" y="130"/>
                      </a:lnTo>
                      <a:lnTo>
                        <a:pt x="416" y="150"/>
                      </a:lnTo>
                      <a:lnTo>
                        <a:pt x="422" y="170"/>
                      </a:lnTo>
                      <a:lnTo>
                        <a:pt x="424" y="192"/>
                      </a:lnTo>
                      <a:lnTo>
                        <a:pt x="426" y="212"/>
                      </a:lnTo>
                      <a:lnTo>
                        <a:pt x="426" y="212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bg1"/>
                  </a:solidFill>
                  <a:prstDash val="solid"/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</p:grpSp>
      <p:sp>
        <p:nvSpPr>
          <p:cNvPr id="2" name="矩形 1"/>
          <p:cNvSpPr/>
          <p:nvPr/>
        </p:nvSpPr>
        <p:spPr>
          <a:xfrm>
            <a:off x="414391" y="2593064"/>
            <a:ext cx="2443372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在此输入您的标题</a:t>
            </a:r>
          </a:p>
          <a:p>
            <a:pPr algn="r"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3" name="矩形 2"/>
          <p:cNvSpPr/>
          <p:nvPr/>
        </p:nvSpPr>
        <p:spPr>
          <a:xfrm>
            <a:off x="6218742" y="2593064"/>
            <a:ext cx="2487368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在此输入您的标题</a:t>
            </a:r>
          </a:p>
          <a:p>
            <a:pPr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10" name="矩形 9"/>
          <p:cNvSpPr/>
          <p:nvPr/>
        </p:nvSpPr>
        <p:spPr>
          <a:xfrm>
            <a:off x="414391" y="1349801"/>
            <a:ext cx="2443372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在此输入您的标题</a:t>
            </a:r>
          </a:p>
          <a:p>
            <a:pPr algn="r"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11" name="矩形 10"/>
          <p:cNvSpPr/>
          <p:nvPr/>
        </p:nvSpPr>
        <p:spPr>
          <a:xfrm>
            <a:off x="6218742" y="1349801"/>
            <a:ext cx="2487368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在此输入您的标题</a:t>
            </a:r>
          </a:p>
          <a:p>
            <a:pPr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12" name="矩形 11"/>
          <p:cNvSpPr/>
          <p:nvPr/>
        </p:nvSpPr>
        <p:spPr>
          <a:xfrm>
            <a:off x="3037016" y="3972913"/>
            <a:ext cx="3046469" cy="6165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在此输入您的标题</a:t>
            </a:r>
          </a:p>
          <a:p>
            <a:pPr algn="ctr"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在此输入您的文字，在此输入您的文字，在此输入您的文字在此输入您的文字，在此输入您的文字</a:t>
            </a:r>
          </a:p>
        </p:txBody>
      </p:sp>
      <p:cxnSp>
        <p:nvCxnSpPr>
          <p:cNvPr id="13" name="直接连接符 12"/>
          <p:cNvCxnSpPr/>
          <p:nvPr/>
        </p:nvCxnSpPr>
        <p:spPr>
          <a:xfrm flipH="1">
            <a:off x="5390314" y="1509845"/>
            <a:ext cx="828429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5826678" y="2750383"/>
            <a:ext cx="392066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2877733" y="1509845"/>
            <a:ext cx="828429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2877733" y="2750383"/>
            <a:ext cx="392066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V="1">
            <a:off x="4560251" y="3773791"/>
            <a:ext cx="1" cy="192771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498">
        <p:comb/>
      </p:transition>
    </mc:Choice>
    <mc:Fallback xmlns="">
      <p:transition advTm="149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0" grpId="0"/>
      <p:bldP spid="11" grpId="0"/>
      <p:bldP spid="1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工作经验总结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Straight Connector 200"/>
          <p:cNvCxnSpPr/>
          <p:nvPr/>
        </p:nvCxnSpPr>
        <p:spPr>
          <a:xfrm>
            <a:off x="4130352" y="1058089"/>
            <a:ext cx="883299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PA_任意多边形 5"/>
          <p:cNvSpPr/>
          <p:nvPr>
            <p:custDataLst>
              <p:tags r:id="rId1"/>
            </p:custDataLst>
          </p:nvPr>
        </p:nvSpPr>
        <p:spPr bwMode="auto">
          <a:xfrm>
            <a:off x="1575954" y="3005530"/>
            <a:ext cx="146031" cy="1163637"/>
          </a:xfrm>
          <a:custGeom>
            <a:avLst/>
            <a:gdLst>
              <a:gd name="T0" fmla="*/ 256 w 669"/>
              <a:gd name="T1" fmla="*/ 0 h 5309"/>
              <a:gd name="T2" fmla="*/ 256 w 669"/>
              <a:gd name="T3" fmla="*/ 4149 h 5309"/>
              <a:gd name="T4" fmla="*/ 669 w 669"/>
              <a:gd name="T5" fmla="*/ 5127 h 5309"/>
              <a:gd name="T6" fmla="*/ 486 w 669"/>
              <a:gd name="T7" fmla="*/ 5309 h 5309"/>
              <a:gd name="T8" fmla="*/ 0 w 669"/>
              <a:gd name="T9" fmla="*/ 4161 h 5309"/>
              <a:gd name="T10" fmla="*/ 0 w 669"/>
              <a:gd name="T11" fmla="*/ 0 h 5309"/>
              <a:gd name="T12" fmla="*/ 256 w 669"/>
              <a:gd name="T13" fmla="*/ 0 h 5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9" h="5309">
                <a:moveTo>
                  <a:pt x="256" y="0"/>
                </a:moveTo>
                <a:lnTo>
                  <a:pt x="256" y="4149"/>
                </a:lnTo>
                <a:cubicBezTo>
                  <a:pt x="256" y="4531"/>
                  <a:pt x="415" y="4878"/>
                  <a:pt x="669" y="5127"/>
                </a:cubicBezTo>
                <a:lnTo>
                  <a:pt x="486" y="5309"/>
                </a:lnTo>
                <a:cubicBezTo>
                  <a:pt x="187" y="5017"/>
                  <a:pt x="0" y="4610"/>
                  <a:pt x="0" y="4161"/>
                </a:cubicBezTo>
                <a:lnTo>
                  <a:pt x="0" y="0"/>
                </a:lnTo>
                <a:lnTo>
                  <a:pt x="256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2" name="PA_任意多边形 6"/>
          <p:cNvSpPr/>
          <p:nvPr>
            <p:custDataLst>
              <p:tags r:id="rId2"/>
            </p:custDataLst>
          </p:nvPr>
        </p:nvSpPr>
        <p:spPr bwMode="auto">
          <a:xfrm>
            <a:off x="1575954" y="1365939"/>
            <a:ext cx="146031" cy="1163637"/>
          </a:xfrm>
          <a:custGeom>
            <a:avLst/>
            <a:gdLst>
              <a:gd name="T0" fmla="*/ 669 w 669"/>
              <a:gd name="T1" fmla="*/ 182 h 5308"/>
              <a:gd name="T2" fmla="*/ 256 w 669"/>
              <a:gd name="T3" fmla="*/ 1160 h 5308"/>
              <a:gd name="T4" fmla="*/ 256 w 669"/>
              <a:gd name="T5" fmla="*/ 5308 h 5308"/>
              <a:gd name="T6" fmla="*/ 0 w 669"/>
              <a:gd name="T7" fmla="*/ 5308 h 5308"/>
              <a:gd name="T8" fmla="*/ 0 w 669"/>
              <a:gd name="T9" fmla="*/ 1148 h 5308"/>
              <a:gd name="T10" fmla="*/ 486 w 669"/>
              <a:gd name="T11" fmla="*/ 0 h 5308"/>
              <a:gd name="T12" fmla="*/ 669 w 669"/>
              <a:gd name="T13" fmla="*/ 182 h 5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9" h="5308">
                <a:moveTo>
                  <a:pt x="669" y="182"/>
                </a:moveTo>
                <a:cubicBezTo>
                  <a:pt x="415" y="431"/>
                  <a:pt x="256" y="778"/>
                  <a:pt x="256" y="1160"/>
                </a:cubicBezTo>
                <a:lnTo>
                  <a:pt x="256" y="5308"/>
                </a:lnTo>
                <a:lnTo>
                  <a:pt x="0" y="5308"/>
                </a:lnTo>
                <a:lnTo>
                  <a:pt x="0" y="1148"/>
                </a:lnTo>
                <a:cubicBezTo>
                  <a:pt x="0" y="699"/>
                  <a:pt x="187" y="292"/>
                  <a:pt x="486" y="0"/>
                </a:cubicBezTo>
                <a:lnTo>
                  <a:pt x="669" y="18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PA_任意多边形 8"/>
          <p:cNvSpPr/>
          <p:nvPr>
            <p:custDataLst>
              <p:tags r:id="rId3"/>
            </p:custDataLst>
          </p:nvPr>
        </p:nvSpPr>
        <p:spPr bwMode="auto">
          <a:xfrm>
            <a:off x="1680275" y="1187434"/>
            <a:ext cx="1253580" cy="222250"/>
          </a:xfrm>
          <a:custGeom>
            <a:avLst/>
            <a:gdLst>
              <a:gd name="T0" fmla="*/ 6397 w 7145"/>
              <a:gd name="T1" fmla="*/ 375 h 1015"/>
              <a:gd name="T2" fmla="*/ 6279 w 7145"/>
              <a:gd name="T3" fmla="*/ 0 h 1015"/>
              <a:gd name="T4" fmla="*/ 7145 w 7145"/>
              <a:gd name="T5" fmla="*/ 499 h 1015"/>
              <a:gd name="T6" fmla="*/ 6279 w 7145"/>
              <a:gd name="T7" fmla="*/ 997 h 1015"/>
              <a:gd name="T8" fmla="*/ 6397 w 7145"/>
              <a:gd name="T9" fmla="*/ 623 h 1015"/>
              <a:gd name="T10" fmla="*/ 1140 w 7145"/>
              <a:gd name="T11" fmla="*/ 623 h 1015"/>
              <a:gd name="T12" fmla="*/ 183 w 7145"/>
              <a:gd name="T13" fmla="*/ 1015 h 1015"/>
              <a:gd name="T14" fmla="*/ 0 w 7145"/>
              <a:gd name="T15" fmla="*/ 833 h 1015"/>
              <a:gd name="T16" fmla="*/ 1120 w 7145"/>
              <a:gd name="T17" fmla="*/ 375 h 1015"/>
              <a:gd name="T18" fmla="*/ 6397 w 7145"/>
              <a:gd name="T19" fmla="*/ 375 h 10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145" h="1015">
                <a:moveTo>
                  <a:pt x="6397" y="375"/>
                </a:moveTo>
                <a:lnTo>
                  <a:pt x="6279" y="0"/>
                </a:lnTo>
                <a:lnTo>
                  <a:pt x="7145" y="499"/>
                </a:lnTo>
                <a:lnTo>
                  <a:pt x="6279" y="997"/>
                </a:lnTo>
                <a:lnTo>
                  <a:pt x="6397" y="623"/>
                </a:lnTo>
                <a:lnTo>
                  <a:pt x="1140" y="623"/>
                </a:lnTo>
                <a:cubicBezTo>
                  <a:pt x="769" y="623"/>
                  <a:pt x="430" y="773"/>
                  <a:pt x="183" y="1015"/>
                </a:cubicBezTo>
                <a:lnTo>
                  <a:pt x="0" y="833"/>
                </a:lnTo>
                <a:cubicBezTo>
                  <a:pt x="290" y="550"/>
                  <a:pt x="686" y="375"/>
                  <a:pt x="1120" y="375"/>
                </a:cubicBezTo>
                <a:lnTo>
                  <a:pt x="6397" y="3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PA_任意多边形 7"/>
          <p:cNvSpPr/>
          <p:nvPr>
            <p:custDataLst>
              <p:tags r:id="rId4"/>
            </p:custDataLst>
          </p:nvPr>
        </p:nvSpPr>
        <p:spPr bwMode="auto">
          <a:xfrm>
            <a:off x="1575954" y="2143523"/>
            <a:ext cx="1338936" cy="217487"/>
          </a:xfrm>
          <a:custGeom>
            <a:avLst/>
            <a:gdLst>
              <a:gd name="T0" fmla="*/ 0 w 7631"/>
              <a:gd name="T1" fmla="*/ 374 h 997"/>
              <a:gd name="T2" fmla="*/ 6883 w 7631"/>
              <a:gd name="T3" fmla="*/ 374 h 997"/>
              <a:gd name="T4" fmla="*/ 6765 w 7631"/>
              <a:gd name="T5" fmla="*/ 0 h 997"/>
              <a:gd name="T6" fmla="*/ 7631 w 7631"/>
              <a:gd name="T7" fmla="*/ 498 h 997"/>
              <a:gd name="T8" fmla="*/ 6765 w 7631"/>
              <a:gd name="T9" fmla="*/ 997 h 997"/>
              <a:gd name="T10" fmla="*/ 6883 w 7631"/>
              <a:gd name="T11" fmla="*/ 622 h 997"/>
              <a:gd name="T12" fmla="*/ 0 w 7631"/>
              <a:gd name="T13" fmla="*/ 622 h 997"/>
              <a:gd name="T14" fmla="*/ 0 w 7631"/>
              <a:gd name="T15" fmla="*/ 374 h 9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31" h="997">
                <a:moveTo>
                  <a:pt x="0" y="374"/>
                </a:moveTo>
                <a:lnTo>
                  <a:pt x="6883" y="374"/>
                </a:lnTo>
                <a:lnTo>
                  <a:pt x="6765" y="0"/>
                </a:lnTo>
                <a:lnTo>
                  <a:pt x="7631" y="498"/>
                </a:lnTo>
                <a:lnTo>
                  <a:pt x="6765" y="997"/>
                </a:lnTo>
                <a:lnTo>
                  <a:pt x="6883" y="622"/>
                </a:lnTo>
                <a:lnTo>
                  <a:pt x="0" y="622"/>
                </a:lnTo>
                <a:lnTo>
                  <a:pt x="0" y="37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PA_任意多边形 9"/>
          <p:cNvSpPr/>
          <p:nvPr>
            <p:custDataLst>
              <p:tags r:id="rId5"/>
            </p:custDataLst>
          </p:nvPr>
        </p:nvSpPr>
        <p:spPr bwMode="auto">
          <a:xfrm>
            <a:off x="1575954" y="3172708"/>
            <a:ext cx="1338936" cy="219075"/>
          </a:xfrm>
          <a:custGeom>
            <a:avLst/>
            <a:gdLst>
              <a:gd name="T0" fmla="*/ 6883 w 7631"/>
              <a:gd name="T1" fmla="*/ 375 h 997"/>
              <a:gd name="T2" fmla="*/ 6765 w 7631"/>
              <a:gd name="T3" fmla="*/ 0 h 997"/>
              <a:gd name="T4" fmla="*/ 7631 w 7631"/>
              <a:gd name="T5" fmla="*/ 499 h 997"/>
              <a:gd name="T6" fmla="*/ 6765 w 7631"/>
              <a:gd name="T7" fmla="*/ 997 h 997"/>
              <a:gd name="T8" fmla="*/ 6883 w 7631"/>
              <a:gd name="T9" fmla="*/ 623 h 997"/>
              <a:gd name="T10" fmla="*/ 0 w 7631"/>
              <a:gd name="T11" fmla="*/ 623 h 997"/>
              <a:gd name="T12" fmla="*/ 0 w 7631"/>
              <a:gd name="T13" fmla="*/ 375 h 997"/>
              <a:gd name="T14" fmla="*/ 6883 w 7631"/>
              <a:gd name="T15" fmla="*/ 375 h 9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31" h="997">
                <a:moveTo>
                  <a:pt x="6883" y="375"/>
                </a:moveTo>
                <a:lnTo>
                  <a:pt x="6765" y="0"/>
                </a:lnTo>
                <a:lnTo>
                  <a:pt x="7631" y="499"/>
                </a:lnTo>
                <a:lnTo>
                  <a:pt x="6765" y="997"/>
                </a:lnTo>
                <a:lnTo>
                  <a:pt x="6883" y="623"/>
                </a:lnTo>
                <a:lnTo>
                  <a:pt x="0" y="623"/>
                </a:lnTo>
                <a:lnTo>
                  <a:pt x="0" y="375"/>
                </a:lnTo>
                <a:lnTo>
                  <a:pt x="6883" y="3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PA_任意多边形 10"/>
          <p:cNvSpPr/>
          <p:nvPr>
            <p:custDataLst>
              <p:tags r:id="rId6"/>
            </p:custDataLst>
          </p:nvPr>
        </p:nvSpPr>
        <p:spPr bwMode="auto">
          <a:xfrm>
            <a:off x="1680275" y="4125865"/>
            <a:ext cx="1253580" cy="223837"/>
          </a:xfrm>
          <a:custGeom>
            <a:avLst/>
            <a:gdLst>
              <a:gd name="T0" fmla="*/ 6397 w 7145"/>
              <a:gd name="T1" fmla="*/ 392 h 1015"/>
              <a:gd name="T2" fmla="*/ 6279 w 7145"/>
              <a:gd name="T3" fmla="*/ 18 h 1015"/>
              <a:gd name="T4" fmla="*/ 7145 w 7145"/>
              <a:gd name="T5" fmla="*/ 516 h 1015"/>
              <a:gd name="T6" fmla="*/ 6279 w 7145"/>
              <a:gd name="T7" fmla="*/ 1015 h 1015"/>
              <a:gd name="T8" fmla="*/ 6397 w 7145"/>
              <a:gd name="T9" fmla="*/ 640 h 1015"/>
              <a:gd name="T10" fmla="*/ 1120 w 7145"/>
              <a:gd name="T11" fmla="*/ 640 h 1015"/>
              <a:gd name="T12" fmla="*/ 0 w 7145"/>
              <a:gd name="T13" fmla="*/ 182 h 1015"/>
              <a:gd name="T14" fmla="*/ 183 w 7145"/>
              <a:gd name="T15" fmla="*/ 0 h 1015"/>
              <a:gd name="T16" fmla="*/ 1140 w 7145"/>
              <a:gd name="T17" fmla="*/ 392 h 1015"/>
              <a:gd name="T18" fmla="*/ 6397 w 7145"/>
              <a:gd name="T19" fmla="*/ 392 h 10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145" h="1015">
                <a:moveTo>
                  <a:pt x="6397" y="392"/>
                </a:moveTo>
                <a:lnTo>
                  <a:pt x="6279" y="18"/>
                </a:lnTo>
                <a:lnTo>
                  <a:pt x="7145" y="516"/>
                </a:lnTo>
                <a:lnTo>
                  <a:pt x="6279" y="1015"/>
                </a:lnTo>
                <a:lnTo>
                  <a:pt x="6397" y="640"/>
                </a:lnTo>
                <a:lnTo>
                  <a:pt x="1120" y="640"/>
                </a:lnTo>
                <a:cubicBezTo>
                  <a:pt x="686" y="640"/>
                  <a:pt x="290" y="465"/>
                  <a:pt x="0" y="182"/>
                </a:cubicBezTo>
                <a:lnTo>
                  <a:pt x="183" y="0"/>
                </a:lnTo>
                <a:cubicBezTo>
                  <a:pt x="430" y="242"/>
                  <a:pt x="769" y="392"/>
                  <a:pt x="1140" y="392"/>
                </a:cubicBezTo>
                <a:lnTo>
                  <a:pt x="6397" y="39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37" tIns="45718" rIns="91437" bIns="45718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37" name="PA_组合 7"/>
          <p:cNvGrpSpPr/>
          <p:nvPr>
            <p:custDataLst>
              <p:tags r:id="rId7"/>
            </p:custDataLst>
          </p:nvPr>
        </p:nvGrpSpPr>
        <p:grpSpPr>
          <a:xfrm>
            <a:off x="1007605" y="2166380"/>
            <a:ext cx="1259215" cy="1259379"/>
            <a:chOff x="878699" y="1945606"/>
            <a:chExt cx="1705474" cy="1705474"/>
          </a:xfrm>
          <a:solidFill>
            <a:schemeClr val="tx2"/>
          </a:solidFill>
        </p:grpSpPr>
        <p:sp>
          <p:nvSpPr>
            <p:cNvPr id="38" name="椭圆 37"/>
            <p:cNvSpPr/>
            <p:nvPr/>
          </p:nvSpPr>
          <p:spPr>
            <a:xfrm>
              <a:off x="878699" y="1945606"/>
              <a:ext cx="1705474" cy="170547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9" name="Rectangle 11"/>
            <p:cNvSpPr>
              <a:spLocks noChangeArrowheads="1"/>
            </p:cNvSpPr>
            <p:nvPr/>
          </p:nvSpPr>
          <p:spPr bwMode="gray">
            <a:xfrm>
              <a:off x="1044627" y="2185247"/>
              <a:ext cx="1388187" cy="112535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工作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总结</a:t>
              </a:r>
            </a:p>
          </p:txBody>
        </p:sp>
      </p:grpSp>
      <p:sp>
        <p:nvSpPr>
          <p:cNvPr id="40" name="PA_矩形 10"/>
          <p:cNvSpPr/>
          <p:nvPr>
            <p:custDataLst>
              <p:tags r:id="rId8"/>
            </p:custDataLst>
          </p:nvPr>
        </p:nvSpPr>
        <p:spPr>
          <a:xfrm>
            <a:off x="3224676" y="812227"/>
            <a:ext cx="4911721" cy="888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PA_矩形 11"/>
          <p:cNvSpPr/>
          <p:nvPr>
            <p:custDataLst>
              <p:tags r:id="rId9"/>
            </p:custDataLst>
          </p:nvPr>
        </p:nvSpPr>
        <p:spPr>
          <a:xfrm>
            <a:off x="3224676" y="1821193"/>
            <a:ext cx="4911721" cy="888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PA_矩形 12"/>
          <p:cNvSpPr/>
          <p:nvPr>
            <p:custDataLst>
              <p:tags r:id="rId10"/>
            </p:custDataLst>
          </p:nvPr>
        </p:nvSpPr>
        <p:spPr>
          <a:xfrm>
            <a:off x="3155503" y="1821193"/>
            <a:ext cx="2334599" cy="2583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PA_矩形 13"/>
          <p:cNvSpPr/>
          <p:nvPr>
            <p:custDataLst>
              <p:tags r:id="rId11"/>
            </p:custDataLst>
          </p:nvPr>
        </p:nvSpPr>
        <p:spPr>
          <a:xfrm>
            <a:off x="3224676" y="2830159"/>
            <a:ext cx="4911721" cy="888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PA_矩形 14"/>
          <p:cNvSpPr/>
          <p:nvPr>
            <p:custDataLst>
              <p:tags r:id="rId12"/>
            </p:custDataLst>
          </p:nvPr>
        </p:nvSpPr>
        <p:spPr>
          <a:xfrm>
            <a:off x="3155503" y="2830159"/>
            <a:ext cx="2334599" cy="2583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PA_矩形 15"/>
          <p:cNvSpPr/>
          <p:nvPr>
            <p:custDataLst>
              <p:tags r:id="rId13"/>
            </p:custDataLst>
          </p:nvPr>
        </p:nvSpPr>
        <p:spPr>
          <a:xfrm>
            <a:off x="3224676" y="3839124"/>
            <a:ext cx="4911721" cy="888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PA_矩形 16"/>
          <p:cNvSpPr/>
          <p:nvPr>
            <p:custDataLst>
              <p:tags r:id="rId14"/>
            </p:custDataLst>
          </p:nvPr>
        </p:nvSpPr>
        <p:spPr>
          <a:xfrm>
            <a:off x="3155503" y="3839124"/>
            <a:ext cx="2334599" cy="25835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PA_文本框 17"/>
          <p:cNvSpPr txBox="1"/>
          <p:nvPr>
            <p:custDataLst>
              <p:tags r:id="rId15"/>
            </p:custDataLst>
          </p:nvPr>
        </p:nvSpPr>
        <p:spPr>
          <a:xfrm>
            <a:off x="3407510" y="1051676"/>
            <a:ext cx="4512861" cy="757555"/>
          </a:xfrm>
          <a:prstGeom prst="rect">
            <a:avLst/>
          </a:prstGeom>
          <a:noFill/>
        </p:spPr>
        <p:txBody>
          <a:bodyPr wrap="square" lIns="91437" tIns="45718" rIns="91437" bIns="45718" rtlCol="0">
            <a:spAutoFit/>
          </a:bodyPr>
          <a:lstStyle/>
          <a:p>
            <a:pPr algn="just">
              <a:lnSpc>
                <a:spcPts val="1735"/>
              </a:lnSpc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点击输入简要文字内容，文字内容需概括精炼，不用多余的文字修饰，言简意赅的说明分项内容。点击输入简要文字内容，文字内容需概括精炼，不用多余的文字修饰，言简意赅的说明分项内容。</a:t>
            </a:r>
          </a:p>
        </p:txBody>
      </p:sp>
      <p:sp>
        <p:nvSpPr>
          <p:cNvPr id="48" name="PA_矩形 18"/>
          <p:cNvSpPr/>
          <p:nvPr>
            <p:custDataLst>
              <p:tags r:id="rId16"/>
            </p:custDataLst>
          </p:nvPr>
        </p:nvSpPr>
        <p:spPr>
          <a:xfrm>
            <a:off x="3155503" y="812227"/>
            <a:ext cx="2334599" cy="2583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PA_文本框 19"/>
          <p:cNvSpPr txBox="1"/>
          <p:nvPr>
            <p:custDataLst>
              <p:tags r:id="rId17"/>
            </p:custDataLst>
          </p:nvPr>
        </p:nvSpPr>
        <p:spPr>
          <a:xfrm>
            <a:off x="3413175" y="790002"/>
            <a:ext cx="1698886" cy="309880"/>
          </a:xfrm>
          <a:prstGeom prst="rect">
            <a:avLst/>
          </a:prstGeom>
          <a:noFill/>
        </p:spPr>
        <p:txBody>
          <a:bodyPr wrap="square" lIns="91437" tIns="45718" rIns="91437" bIns="45718" rtlCol="0">
            <a:spAutoFit/>
          </a:bodyPr>
          <a:lstStyle/>
          <a:p>
            <a:r>
              <a:rPr lang="zh-CN" altLang="en-US" sz="142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点击输入标题文本</a:t>
            </a:r>
          </a:p>
        </p:txBody>
      </p:sp>
      <p:sp>
        <p:nvSpPr>
          <p:cNvPr id="52" name="PA_文本框 20"/>
          <p:cNvSpPr txBox="1"/>
          <p:nvPr>
            <p:custDataLst>
              <p:tags r:id="rId18"/>
            </p:custDataLst>
          </p:nvPr>
        </p:nvSpPr>
        <p:spPr>
          <a:xfrm>
            <a:off x="3407510" y="2062383"/>
            <a:ext cx="4512861" cy="757555"/>
          </a:xfrm>
          <a:prstGeom prst="rect">
            <a:avLst/>
          </a:prstGeom>
          <a:noFill/>
        </p:spPr>
        <p:txBody>
          <a:bodyPr wrap="square" lIns="91437" tIns="45718" rIns="91437" bIns="45718" rtlCol="0">
            <a:spAutoFit/>
          </a:bodyPr>
          <a:lstStyle/>
          <a:p>
            <a:pPr algn="just">
              <a:lnSpc>
                <a:spcPts val="1735"/>
              </a:lnSpc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点击输入简要文字内容，文字内容需概括精炼，不用多余的文字修饰，言简意赅的说明分项内容。点击输入简要文字内容，文字内容需概括精炼，不用多余的文字修饰，言简意赅的说明分项内容。</a:t>
            </a:r>
          </a:p>
        </p:txBody>
      </p:sp>
      <p:sp>
        <p:nvSpPr>
          <p:cNvPr id="53" name="PA_文本框 21"/>
          <p:cNvSpPr txBox="1"/>
          <p:nvPr>
            <p:custDataLst>
              <p:tags r:id="rId19"/>
            </p:custDataLst>
          </p:nvPr>
        </p:nvSpPr>
        <p:spPr>
          <a:xfrm>
            <a:off x="3413175" y="1801561"/>
            <a:ext cx="1634490" cy="309880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lstStyle/>
          <a:p>
            <a:r>
              <a:rPr lang="zh-CN" altLang="en-US" sz="142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点击输入标题文本</a:t>
            </a:r>
          </a:p>
        </p:txBody>
      </p:sp>
      <p:sp>
        <p:nvSpPr>
          <p:cNvPr id="54" name="PA_文本框 22"/>
          <p:cNvSpPr txBox="1"/>
          <p:nvPr>
            <p:custDataLst>
              <p:tags r:id="rId20"/>
            </p:custDataLst>
          </p:nvPr>
        </p:nvSpPr>
        <p:spPr>
          <a:xfrm>
            <a:off x="3407510" y="3074005"/>
            <a:ext cx="4512861" cy="757555"/>
          </a:xfrm>
          <a:prstGeom prst="rect">
            <a:avLst/>
          </a:prstGeom>
          <a:noFill/>
        </p:spPr>
        <p:txBody>
          <a:bodyPr wrap="square" lIns="91437" tIns="45718" rIns="91437" bIns="45718" rtlCol="0">
            <a:spAutoFit/>
          </a:bodyPr>
          <a:lstStyle/>
          <a:p>
            <a:pPr algn="just">
              <a:lnSpc>
                <a:spcPts val="1735"/>
              </a:lnSpc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点击输入简要文字内容，文字内容需概括精炼，不用多余的文字修饰，言简意赅的说明分项内容。点击输入简要文字内容，文字内容需概括精炼，不用多余的文字修饰，言简意赅的说明分项内容。</a:t>
            </a:r>
          </a:p>
        </p:txBody>
      </p:sp>
      <p:sp>
        <p:nvSpPr>
          <p:cNvPr id="55" name="PA_文本框 23"/>
          <p:cNvSpPr txBox="1"/>
          <p:nvPr>
            <p:custDataLst>
              <p:tags r:id="rId21"/>
            </p:custDataLst>
          </p:nvPr>
        </p:nvSpPr>
        <p:spPr>
          <a:xfrm>
            <a:off x="3413175" y="2796301"/>
            <a:ext cx="1634490" cy="309880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lstStyle/>
          <a:p>
            <a:r>
              <a:rPr lang="zh-CN" altLang="en-US" sz="142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点击输入标题文本</a:t>
            </a:r>
          </a:p>
        </p:txBody>
      </p:sp>
      <p:sp>
        <p:nvSpPr>
          <p:cNvPr id="56" name="PA_文本框 24"/>
          <p:cNvSpPr txBox="1"/>
          <p:nvPr>
            <p:custDataLst>
              <p:tags r:id="rId22"/>
            </p:custDataLst>
          </p:nvPr>
        </p:nvSpPr>
        <p:spPr>
          <a:xfrm>
            <a:off x="3407510" y="4082286"/>
            <a:ext cx="4512861" cy="757555"/>
          </a:xfrm>
          <a:prstGeom prst="rect">
            <a:avLst/>
          </a:prstGeom>
          <a:noFill/>
        </p:spPr>
        <p:txBody>
          <a:bodyPr wrap="square" lIns="91437" tIns="45718" rIns="91437" bIns="45718" rtlCol="0">
            <a:spAutoFit/>
          </a:bodyPr>
          <a:lstStyle/>
          <a:p>
            <a:pPr algn="just">
              <a:lnSpc>
                <a:spcPts val="1735"/>
              </a:lnSpc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点击输入简要文字内容，文字内容需概括精炼，不用多余的文字修饰，言简意赅的说明分项内容。点击输入简要文字内容，文字内容需概括精炼，不用多余的文字修饰，言简意赅的说明分项内容。</a:t>
            </a:r>
          </a:p>
        </p:txBody>
      </p:sp>
      <p:sp>
        <p:nvSpPr>
          <p:cNvPr id="57" name="PA_文本框 25"/>
          <p:cNvSpPr txBox="1"/>
          <p:nvPr>
            <p:custDataLst>
              <p:tags r:id="rId23"/>
            </p:custDataLst>
          </p:nvPr>
        </p:nvSpPr>
        <p:spPr>
          <a:xfrm>
            <a:off x="3413175" y="3820612"/>
            <a:ext cx="1634490" cy="309880"/>
          </a:xfrm>
          <a:prstGeom prst="rect">
            <a:avLst/>
          </a:prstGeom>
          <a:noFill/>
        </p:spPr>
        <p:txBody>
          <a:bodyPr wrap="none" lIns="91437" tIns="45718" rIns="91437" bIns="45718" rtlCol="0">
            <a:spAutoFit/>
          </a:bodyPr>
          <a:lstStyle/>
          <a:p>
            <a:r>
              <a:rPr lang="zh-CN" altLang="en-US" sz="142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点击输入标题文本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217">
        <p:comb/>
      </p:transition>
    </mc:Choice>
    <mc:Fallback xmlns="">
      <p:transition advTm="1217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2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2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  <p:bldP spid="40" grpId="0" bldLvl="0" animBg="1"/>
      <p:bldP spid="41" grpId="0" bldLvl="0" animBg="1"/>
      <p:bldP spid="42" grpId="0" bldLvl="0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/>
      <p:bldP spid="48" grpId="0" bldLvl="0" animBg="1"/>
      <p:bldP spid="50" grpId="0"/>
      <p:bldP spid="52" grpId="0"/>
      <p:bldP spid="53" grpId="0"/>
      <p:bldP spid="54" grpId="0"/>
      <p:bldP spid="55" grpId="0"/>
      <p:bldP spid="56" grpId="0"/>
      <p:bldP spid="5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/>
        </p:nvSpPr>
        <p:spPr>
          <a:xfrm flipV="1">
            <a:off x="0" y="2676004"/>
            <a:ext cx="3735421" cy="17676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任意多边形: 形状 3"/>
          <p:cNvSpPr/>
          <p:nvPr/>
        </p:nvSpPr>
        <p:spPr>
          <a:xfrm flipV="1">
            <a:off x="0" y="1065628"/>
            <a:ext cx="6048668" cy="2862362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文本框 21"/>
          <p:cNvSpPr txBox="1"/>
          <p:nvPr/>
        </p:nvSpPr>
        <p:spPr>
          <a:xfrm>
            <a:off x="5012749" y="3901807"/>
            <a:ext cx="3695346" cy="564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en-US" altLang="zh-CN" sz="79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Fresh business general template</a:t>
            </a:r>
          </a:p>
          <a:p>
            <a:pPr algn="r">
              <a:lnSpc>
                <a:spcPct val="130000"/>
              </a:lnSpc>
            </a:pPr>
            <a:r>
              <a:rPr lang="en-US" altLang="zh-CN" sz="79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Applicable to enterprise introduction, summary report, sales marketing, chart </a:t>
            </a:r>
            <a:r>
              <a:rPr lang="en-US" altLang="zh-CN" sz="790" dirty="0" err="1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dataa</a:t>
            </a:r>
            <a:endParaRPr lang="zh-CN" altLang="en-US" sz="79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882345" y="3509392"/>
            <a:ext cx="282575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altLang="zh-CN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Please add the title here</a:t>
            </a:r>
          </a:p>
        </p:txBody>
      </p:sp>
      <p:sp>
        <p:nvSpPr>
          <p:cNvPr id="11" name="TextBox 76"/>
          <p:cNvSpPr txBox="1"/>
          <p:nvPr/>
        </p:nvSpPr>
        <p:spPr>
          <a:xfrm>
            <a:off x="6048668" y="3024644"/>
            <a:ext cx="2659427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000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15" name="任意多边形: 形状 14"/>
          <p:cNvSpPr/>
          <p:nvPr/>
        </p:nvSpPr>
        <p:spPr>
          <a:xfrm flipV="1">
            <a:off x="3874777" y="445490"/>
            <a:ext cx="3115043" cy="1809345"/>
          </a:xfrm>
          <a:custGeom>
            <a:avLst/>
            <a:gdLst>
              <a:gd name="connsiteX0" fmla="*/ 1442627 w 4153390"/>
              <a:gd name="connsiteY0" fmla="*/ 2412460 h 2412460"/>
              <a:gd name="connsiteX1" fmla="*/ 1958193 w 4153390"/>
              <a:gd name="connsiteY1" fmla="*/ 2412460 h 2412460"/>
              <a:gd name="connsiteX2" fmla="*/ 2084566 w 4153390"/>
              <a:gd name="connsiteY2" fmla="*/ 2412460 h 2412460"/>
              <a:gd name="connsiteX3" fmla="*/ 2600132 w 4153390"/>
              <a:gd name="connsiteY3" fmla="*/ 2412460 h 2412460"/>
              <a:gd name="connsiteX4" fmla="*/ 3637824 w 4153390"/>
              <a:gd name="connsiteY4" fmla="*/ 2412460 h 2412460"/>
              <a:gd name="connsiteX5" fmla="*/ 4153390 w 4153390"/>
              <a:gd name="connsiteY5" fmla="*/ 2412460 h 2412460"/>
              <a:gd name="connsiteX6" fmla="*/ 2710763 w 4153390"/>
              <a:gd name="connsiteY6" fmla="*/ 0 h 2412460"/>
              <a:gd name="connsiteX7" fmla="*/ 2600132 w 4153390"/>
              <a:gd name="connsiteY7" fmla="*/ 0 h 2412460"/>
              <a:gd name="connsiteX8" fmla="*/ 2195197 w 4153390"/>
              <a:gd name="connsiteY8" fmla="*/ 0 h 2412460"/>
              <a:gd name="connsiteX9" fmla="*/ 2084566 w 4153390"/>
              <a:gd name="connsiteY9" fmla="*/ 0 h 2412460"/>
              <a:gd name="connsiteX10" fmla="*/ 515566 w 4153390"/>
              <a:gd name="connsiteY10" fmla="*/ 0 h 2412460"/>
              <a:gd name="connsiteX11" fmla="*/ 0 w 4153390"/>
              <a:gd name="connsiteY11" fmla="*/ 0 h 2412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53390" h="2412460">
                <a:moveTo>
                  <a:pt x="1442627" y="2412460"/>
                </a:moveTo>
                <a:lnTo>
                  <a:pt x="1958193" y="2412460"/>
                </a:lnTo>
                <a:lnTo>
                  <a:pt x="2084566" y="2412460"/>
                </a:lnTo>
                <a:lnTo>
                  <a:pt x="2600132" y="2412460"/>
                </a:lnTo>
                <a:lnTo>
                  <a:pt x="3637824" y="2412460"/>
                </a:lnTo>
                <a:lnTo>
                  <a:pt x="4153390" y="2412460"/>
                </a:lnTo>
                <a:lnTo>
                  <a:pt x="2710763" y="0"/>
                </a:lnTo>
                <a:lnTo>
                  <a:pt x="2600132" y="0"/>
                </a:lnTo>
                <a:lnTo>
                  <a:pt x="2195197" y="0"/>
                </a:lnTo>
                <a:lnTo>
                  <a:pt x="2084566" y="0"/>
                </a:lnTo>
                <a:lnTo>
                  <a:pt x="515566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TextBox 76"/>
          <p:cNvSpPr txBox="1"/>
          <p:nvPr/>
        </p:nvSpPr>
        <p:spPr>
          <a:xfrm>
            <a:off x="4603604" y="1084705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013">
        <p:comb/>
      </p:transition>
    </mc:Choice>
    <mc:Fallback xmlns="">
      <p:transition advTm="201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4" grpId="0" bldLvl="0" animBg="1"/>
      <p:bldP spid="9" grpId="0"/>
      <p:bldP spid="10" grpId="0"/>
      <p:bldP spid="11" grpId="0"/>
      <p:bldP spid="15" grpId="0" bldLvl="0" animBg="1"/>
      <p:bldP spid="1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105"/>
          <p:cNvSpPr/>
          <p:nvPr/>
        </p:nvSpPr>
        <p:spPr bwMode="auto">
          <a:xfrm>
            <a:off x="4610206" y="3376508"/>
            <a:ext cx="863600" cy="937996"/>
          </a:xfrm>
          <a:custGeom>
            <a:avLst/>
            <a:gdLst>
              <a:gd name="T0" fmla="*/ 0 w 876"/>
              <a:gd name="T1" fmla="*/ 2147483647 h 952"/>
              <a:gd name="T2" fmla="*/ 0 w 876"/>
              <a:gd name="T3" fmla="*/ 2147483647 h 952"/>
              <a:gd name="T4" fmla="*/ 2147483647 w 876"/>
              <a:gd name="T5" fmla="*/ 2147483647 h 952"/>
              <a:gd name="T6" fmla="*/ 2147483647 w 876"/>
              <a:gd name="T7" fmla="*/ 0 h 952"/>
              <a:gd name="T8" fmla="*/ 2147483647 w 876"/>
              <a:gd name="T9" fmla="*/ 0 h 952"/>
              <a:gd name="T10" fmla="*/ 2147483647 w 876"/>
              <a:gd name="T11" fmla="*/ 2147483647 h 952"/>
              <a:gd name="T12" fmla="*/ 0 w 876"/>
              <a:gd name="T13" fmla="*/ 2147483647 h 9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876" h="952">
                <a:moveTo>
                  <a:pt x="0" y="30"/>
                </a:moveTo>
                <a:lnTo>
                  <a:pt x="0" y="492"/>
                </a:lnTo>
                <a:lnTo>
                  <a:pt x="876" y="952"/>
                </a:lnTo>
                <a:lnTo>
                  <a:pt x="712" y="0"/>
                </a:lnTo>
                <a:lnTo>
                  <a:pt x="378" y="0"/>
                </a:lnTo>
                <a:lnTo>
                  <a:pt x="422" y="252"/>
                </a:lnTo>
                <a:lnTo>
                  <a:pt x="0" y="3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Freeform 107"/>
          <p:cNvSpPr/>
          <p:nvPr/>
        </p:nvSpPr>
        <p:spPr bwMode="auto">
          <a:xfrm>
            <a:off x="3603730" y="3376508"/>
            <a:ext cx="866775" cy="937996"/>
          </a:xfrm>
          <a:custGeom>
            <a:avLst/>
            <a:gdLst>
              <a:gd name="T0" fmla="*/ 878 w 878"/>
              <a:gd name="T1" fmla="*/ 30 h 952"/>
              <a:gd name="T2" fmla="*/ 456 w 878"/>
              <a:gd name="T3" fmla="*/ 252 h 952"/>
              <a:gd name="T4" fmla="*/ 498 w 878"/>
              <a:gd name="T5" fmla="*/ 0 h 952"/>
              <a:gd name="T6" fmla="*/ 164 w 878"/>
              <a:gd name="T7" fmla="*/ 0 h 952"/>
              <a:gd name="T8" fmla="*/ 0 w 878"/>
              <a:gd name="T9" fmla="*/ 952 h 952"/>
              <a:gd name="T10" fmla="*/ 878 w 878"/>
              <a:gd name="T11" fmla="*/ 492 h 952"/>
              <a:gd name="T12" fmla="*/ 878 w 878"/>
              <a:gd name="T13" fmla="*/ 30 h 9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8" h="952">
                <a:moveTo>
                  <a:pt x="878" y="30"/>
                </a:moveTo>
                <a:lnTo>
                  <a:pt x="456" y="252"/>
                </a:lnTo>
                <a:lnTo>
                  <a:pt x="498" y="0"/>
                </a:lnTo>
                <a:lnTo>
                  <a:pt x="164" y="0"/>
                </a:lnTo>
                <a:lnTo>
                  <a:pt x="0" y="952"/>
                </a:lnTo>
                <a:lnTo>
                  <a:pt x="878" y="492"/>
                </a:lnTo>
                <a:lnTo>
                  <a:pt x="878" y="3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27466" y="1440205"/>
            <a:ext cx="3022601" cy="2874299"/>
            <a:chOff x="3748193" y="2000673"/>
            <a:chExt cx="4030134" cy="3833285"/>
          </a:xfrm>
        </p:grpSpPr>
        <p:sp>
          <p:nvSpPr>
            <p:cNvPr id="11" name="Freeform 104"/>
            <p:cNvSpPr/>
            <p:nvPr/>
          </p:nvSpPr>
          <p:spPr bwMode="auto">
            <a:xfrm>
              <a:off x="5858511" y="4583007"/>
              <a:ext cx="1151467" cy="1250951"/>
            </a:xfrm>
            <a:custGeom>
              <a:avLst/>
              <a:gdLst>
                <a:gd name="T0" fmla="*/ 0 w 876"/>
                <a:gd name="T1" fmla="*/ 2147483647 h 952"/>
                <a:gd name="T2" fmla="*/ 0 w 876"/>
                <a:gd name="T3" fmla="*/ 2147483647 h 952"/>
                <a:gd name="T4" fmla="*/ 2147483647 w 876"/>
                <a:gd name="T5" fmla="*/ 2147483647 h 952"/>
                <a:gd name="T6" fmla="*/ 2147483647 w 876"/>
                <a:gd name="T7" fmla="*/ 0 h 952"/>
                <a:gd name="T8" fmla="*/ 2147483647 w 876"/>
                <a:gd name="T9" fmla="*/ 0 h 952"/>
                <a:gd name="T10" fmla="*/ 2147483647 w 876"/>
                <a:gd name="T11" fmla="*/ 2147483647 h 952"/>
                <a:gd name="T12" fmla="*/ 0 w 876"/>
                <a:gd name="T13" fmla="*/ 2147483647 h 95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876" h="952">
                  <a:moveTo>
                    <a:pt x="0" y="30"/>
                  </a:moveTo>
                  <a:lnTo>
                    <a:pt x="0" y="492"/>
                  </a:lnTo>
                  <a:lnTo>
                    <a:pt x="876" y="952"/>
                  </a:lnTo>
                  <a:lnTo>
                    <a:pt x="712" y="0"/>
                  </a:lnTo>
                  <a:lnTo>
                    <a:pt x="378" y="0"/>
                  </a:lnTo>
                  <a:lnTo>
                    <a:pt x="422" y="252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" name="Freeform 106"/>
            <p:cNvSpPr/>
            <p:nvPr/>
          </p:nvSpPr>
          <p:spPr bwMode="auto">
            <a:xfrm>
              <a:off x="4516545" y="4583007"/>
              <a:ext cx="1155700" cy="1250951"/>
            </a:xfrm>
            <a:custGeom>
              <a:avLst/>
              <a:gdLst>
                <a:gd name="T0" fmla="*/ 2147483647 w 878"/>
                <a:gd name="T1" fmla="*/ 2147483647 h 952"/>
                <a:gd name="T2" fmla="*/ 2147483647 w 878"/>
                <a:gd name="T3" fmla="*/ 2147483647 h 952"/>
                <a:gd name="T4" fmla="*/ 2147483647 w 878"/>
                <a:gd name="T5" fmla="*/ 0 h 952"/>
                <a:gd name="T6" fmla="*/ 2147483647 w 878"/>
                <a:gd name="T7" fmla="*/ 0 h 952"/>
                <a:gd name="T8" fmla="*/ 0 w 878"/>
                <a:gd name="T9" fmla="*/ 2147483647 h 952"/>
                <a:gd name="T10" fmla="*/ 2147483647 w 878"/>
                <a:gd name="T11" fmla="*/ 2147483647 h 952"/>
                <a:gd name="T12" fmla="*/ 2147483647 w 878"/>
                <a:gd name="T13" fmla="*/ 2147483647 h 95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878" h="952">
                  <a:moveTo>
                    <a:pt x="878" y="30"/>
                  </a:moveTo>
                  <a:lnTo>
                    <a:pt x="456" y="252"/>
                  </a:lnTo>
                  <a:lnTo>
                    <a:pt x="498" y="0"/>
                  </a:lnTo>
                  <a:lnTo>
                    <a:pt x="164" y="0"/>
                  </a:lnTo>
                  <a:lnTo>
                    <a:pt x="0" y="952"/>
                  </a:lnTo>
                  <a:lnTo>
                    <a:pt x="878" y="492"/>
                  </a:lnTo>
                  <a:lnTo>
                    <a:pt x="878" y="3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" name="Freeform 108"/>
            <p:cNvSpPr/>
            <p:nvPr/>
          </p:nvSpPr>
          <p:spPr bwMode="auto">
            <a:xfrm>
              <a:off x="5763260" y="2000673"/>
              <a:ext cx="2015067" cy="2370667"/>
            </a:xfrm>
            <a:custGeom>
              <a:avLst/>
              <a:gdLst>
                <a:gd name="T0" fmla="*/ 2147483647 w 1534"/>
                <a:gd name="T1" fmla="*/ 2147483647 h 1804"/>
                <a:gd name="T2" fmla="*/ 0 w 1534"/>
                <a:gd name="T3" fmla="*/ 0 h 1804"/>
                <a:gd name="T4" fmla="*/ 0 w 1534"/>
                <a:gd name="T5" fmla="*/ 2147483647 h 1804"/>
                <a:gd name="T6" fmla="*/ 2147483647 w 1534"/>
                <a:gd name="T7" fmla="*/ 2147483647 h 1804"/>
                <a:gd name="T8" fmla="*/ 2147483647 w 1534"/>
                <a:gd name="T9" fmla="*/ 2147483647 h 1804"/>
                <a:gd name="T10" fmla="*/ 2147483647 w 1534"/>
                <a:gd name="T11" fmla="*/ 2147483647 h 1804"/>
                <a:gd name="T12" fmla="*/ 2147483647 w 1534"/>
                <a:gd name="T13" fmla="*/ 2147483647 h 1804"/>
                <a:gd name="T14" fmla="*/ 2147483647 w 1534"/>
                <a:gd name="T15" fmla="*/ 2147483647 h 1804"/>
                <a:gd name="T16" fmla="*/ 2147483647 w 1534"/>
                <a:gd name="T17" fmla="*/ 2147483647 h 1804"/>
                <a:gd name="T18" fmla="*/ 2147483647 w 1534"/>
                <a:gd name="T19" fmla="*/ 2147483647 h 180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534" h="1804">
                  <a:moveTo>
                    <a:pt x="474" y="962"/>
                  </a:moveTo>
                  <a:lnTo>
                    <a:pt x="0" y="0"/>
                  </a:lnTo>
                  <a:lnTo>
                    <a:pt x="0" y="700"/>
                  </a:lnTo>
                  <a:lnTo>
                    <a:pt x="246" y="1200"/>
                  </a:lnTo>
                  <a:lnTo>
                    <a:pt x="798" y="1280"/>
                  </a:lnTo>
                  <a:lnTo>
                    <a:pt x="400" y="1670"/>
                  </a:lnTo>
                  <a:lnTo>
                    <a:pt x="422" y="1804"/>
                  </a:lnTo>
                  <a:lnTo>
                    <a:pt x="826" y="1804"/>
                  </a:lnTo>
                  <a:lnTo>
                    <a:pt x="1534" y="1116"/>
                  </a:lnTo>
                  <a:lnTo>
                    <a:pt x="474" y="9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Freeform 109"/>
            <p:cNvSpPr/>
            <p:nvPr/>
          </p:nvSpPr>
          <p:spPr bwMode="auto">
            <a:xfrm>
              <a:off x="3748193" y="2000673"/>
              <a:ext cx="2015067" cy="2370667"/>
            </a:xfrm>
            <a:custGeom>
              <a:avLst/>
              <a:gdLst>
                <a:gd name="T0" fmla="*/ 2147483647 w 1534"/>
                <a:gd name="T1" fmla="*/ 2147483647 h 1804"/>
                <a:gd name="T2" fmla="*/ 0 w 1534"/>
                <a:gd name="T3" fmla="*/ 2147483647 h 1804"/>
                <a:gd name="T4" fmla="*/ 2147483647 w 1534"/>
                <a:gd name="T5" fmla="*/ 2147483647 h 1804"/>
                <a:gd name="T6" fmla="*/ 2147483647 w 1534"/>
                <a:gd name="T7" fmla="*/ 2147483647 h 1804"/>
                <a:gd name="T8" fmla="*/ 2147483647 w 1534"/>
                <a:gd name="T9" fmla="*/ 2147483647 h 1804"/>
                <a:gd name="T10" fmla="*/ 2147483647 w 1534"/>
                <a:gd name="T11" fmla="*/ 2147483647 h 1804"/>
                <a:gd name="T12" fmla="*/ 2147483647 w 1534"/>
                <a:gd name="T13" fmla="*/ 2147483647 h 1804"/>
                <a:gd name="T14" fmla="*/ 2147483647 w 1534"/>
                <a:gd name="T15" fmla="*/ 2147483647 h 1804"/>
                <a:gd name="T16" fmla="*/ 2147483647 w 1534"/>
                <a:gd name="T17" fmla="*/ 0 h 1804"/>
                <a:gd name="T18" fmla="*/ 2147483647 w 1534"/>
                <a:gd name="T19" fmla="*/ 2147483647 h 180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534" h="1804">
                  <a:moveTo>
                    <a:pt x="1060" y="962"/>
                  </a:moveTo>
                  <a:lnTo>
                    <a:pt x="0" y="1116"/>
                  </a:lnTo>
                  <a:lnTo>
                    <a:pt x="708" y="1804"/>
                  </a:lnTo>
                  <a:lnTo>
                    <a:pt x="1112" y="1804"/>
                  </a:lnTo>
                  <a:lnTo>
                    <a:pt x="1136" y="1670"/>
                  </a:lnTo>
                  <a:lnTo>
                    <a:pt x="736" y="1280"/>
                  </a:lnTo>
                  <a:lnTo>
                    <a:pt x="1288" y="1200"/>
                  </a:lnTo>
                  <a:lnTo>
                    <a:pt x="1534" y="700"/>
                  </a:lnTo>
                  <a:lnTo>
                    <a:pt x="1534" y="0"/>
                  </a:lnTo>
                  <a:lnTo>
                    <a:pt x="1060" y="962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Freeform 121"/>
            <p:cNvSpPr/>
            <p:nvPr/>
          </p:nvSpPr>
          <p:spPr bwMode="auto">
            <a:xfrm>
              <a:off x="5462693" y="3837941"/>
              <a:ext cx="254000" cy="251884"/>
            </a:xfrm>
            <a:custGeom>
              <a:avLst/>
              <a:gdLst>
                <a:gd name="T0" fmla="*/ 2147483647 w 192"/>
                <a:gd name="T1" fmla="*/ 2147483647 h 192"/>
                <a:gd name="T2" fmla="*/ 2147483647 w 192"/>
                <a:gd name="T3" fmla="*/ 2147483647 h 192"/>
                <a:gd name="T4" fmla="*/ 2147483647 w 192"/>
                <a:gd name="T5" fmla="*/ 2147483647 h 192"/>
                <a:gd name="T6" fmla="*/ 2147483647 w 192"/>
                <a:gd name="T7" fmla="*/ 2147483647 h 192"/>
                <a:gd name="T8" fmla="*/ 2147483647 w 192"/>
                <a:gd name="T9" fmla="*/ 2147483647 h 192"/>
                <a:gd name="T10" fmla="*/ 2147483647 w 192"/>
                <a:gd name="T11" fmla="*/ 2147483647 h 192"/>
                <a:gd name="T12" fmla="*/ 2147483647 w 192"/>
                <a:gd name="T13" fmla="*/ 2147483647 h 192"/>
                <a:gd name="T14" fmla="*/ 2147483647 w 192"/>
                <a:gd name="T15" fmla="*/ 2147483647 h 192"/>
                <a:gd name="T16" fmla="*/ 2147483647 w 192"/>
                <a:gd name="T17" fmla="*/ 2147483647 h 192"/>
                <a:gd name="T18" fmla="*/ 2147483647 w 192"/>
                <a:gd name="T19" fmla="*/ 2147483647 h 192"/>
                <a:gd name="T20" fmla="*/ 2147483647 w 192"/>
                <a:gd name="T21" fmla="*/ 2147483647 h 192"/>
                <a:gd name="T22" fmla="*/ 2147483647 w 192"/>
                <a:gd name="T23" fmla="*/ 2147483647 h 192"/>
                <a:gd name="T24" fmla="*/ 2147483647 w 192"/>
                <a:gd name="T25" fmla="*/ 2147483647 h 192"/>
                <a:gd name="T26" fmla="*/ 2147483647 w 192"/>
                <a:gd name="T27" fmla="*/ 2147483647 h 192"/>
                <a:gd name="T28" fmla="*/ 2147483647 w 192"/>
                <a:gd name="T29" fmla="*/ 2147483647 h 192"/>
                <a:gd name="T30" fmla="*/ 2147483647 w 192"/>
                <a:gd name="T31" fmla="*/ 2147483647 h 192"/>
                <a:gd name="T32" fmla="*/ 2147483647 w 192"/>
                <a:gd name="T33" fmla="*/ 2147483647 h 192"/>
                <a:gd name="T34" fmla="*/ 2147483647 w 192"/>
                <a:gd name="T35" fmla="*/ 2147483647 h 192"/>
                <a:gd name="T36" fmla="*/ 0 w 192"/>
                <a:gd name="T37" fmla="*/ 2147483647 h 192"/>
                <a:gd name="T38" fmla="*/ 0 w 192"/>
                <a:gd name="T39" fmla="*/ 2147483647 h 192"/>
                <a:gd name="T40" fmla="*/ 2147483647 w 192"/>
                <a:gd name="T41" fmla="*/ 2147483647 h 192"/>
                <a:gd name="T42" fmla="*/ 2147483647 w 192"/>
                <a:gd name="T43" fmla="*/ 2147483647 h 192"/>
                <a:gd name="T44" fmla="*/ 2147483647 w 192"/>
                <a:gd name="T45" fmla="*/ 2147483647 h 192"/>
                <a:gd name="T46" fmla="*/ 2147483647 w 192"/>
                <a:gd name="T47" fmla="*/ 2147483647 h 192"/>
                <a:gd name="T48" fmla="*/ 2147483647 w 192"/>
                <a:gd name="T49" fmla="*/ 2147483647 h 192"/>
                <a:gd name="T50" fmla="*/ 2147483647 w 192"/>
                <a:gd name="T51" fmla="*/ 2147483647 h 192"/>
                <a:gd name="T52" fmla="*/ 2147483647 w 192"/>
                <a:gd name="T53" fmla="*/ 2147483647 h 192"/>
                <a:gd name="T54" fmla="*/ 2147483647 w 192"/>
                <a:gd name="T55" fmla="*/ 0 h 192"/>
                <a:gd name="T56" fmla="*/ 2147483647 w 192"/>
                <a:gd name="T57" fmla="*/ 0 h 192"/>
                <a:gd name="T58" fmla="*/ 2147483647 w 192"/>
                <a:gd name="T59" fmla="*/ 2147483647 h 192"/>
                <a:gd name="T60" fmla="*/ 2147483647 w 192"/>
                <a:gd name="T61" fmla="*/ 2147483647 h 192"/>
                <a:gd name="T62" fmla="*/ 2147483647 w 192"/>
                <a:gd name="T63" fmla="*/ 2147483647 h 192"/>
                <a:gd name="T64" fmla="*/ 2147483647 w 192"/>
                <a:gd name="T65" fmla="*/ 2147483647 h 192"/>
                <a:gd name="T66" fmla="*/ 2147483647 w 192"/>
                <a:gd name="T67" fmla="*/ 2147483647 h 192"/>
                <a:gd name="T68" fmla="*/ 2147483647 w 192"/>
                <a:gd name="T69" fmla="*/ 2147483647 h 192"/>
                <a:gd name="T70" fmla="*/ 2147483647 w 192"/>
                <a:gd name="T71" fmla="*/ 2147483647 h 192"/>
                <a:gd name="T72" fmla="*/ 2147483647 w 192"/>
                <a:gd name="T73" fmla="*/ 2147483647 h 192"/>
                <a:gd name="T74" fmla="*/ 2147483647 w 192"/>
                <a:gd name="T75" fmla="*/ 2147483647 h 192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92" h="192">
                  <a:moveTo>
                    <a:pt x="192" y="96"/>
                  </a:moveTo>
                  <a:lnTo>
                    <a:pt x="192" y="96"/>
                  </a:lnTo>
                  <a:lnTo>
                    <a:pt x="190" y="116"/>
                  </a:lnTo>
                  <a:lnTo>
                    <a:pt x="184" y="134"/>
                  </a:lnTo>
                  <a:lnTo>
                    <a:pt x="174" y="150"/>
                  </a:lnTo>
                  <a:lnTo>
                    <a:pt x="164" y="164"/>
                  </a:lnTo>
                  <a:lnTo>
                    <a:pt x="150" y="176"/>
                  </a:lnTo>
                  <a:lnTo>
                    <a:pt x="132" y="184"/>
                  </a:lnTo>
                  <a:lnTo>
                    <a:pt x="116" y="190"/>
                  </a:lnTo>
                  <a:lnTo>
                    <a:pt x="96" y="192"/>
                  </a:lnTo>
                  <a:lnTo>
                    <a:pt x="76" y="190"/>
                  </a:lnTo>
                  <a:lnTo>
                    <a:pt x="58" y="184"/>
                  </a:lnTo>
                  <a:lnTo>
                    <a:pt x="42" y="176"/>
                  </a:lnTo>
                  <a:lnTo>
                    <a:pt x="28" y="164"/>
                  </a:lnTo>
                  <a:lnTo>
                    <a:pt x="16" y="150"/>
                  </a:lnTo>
                  <a:lnTo>
                    <a:pt x="8" y="134"/>
                  </a:lnTo>
                  <a:lnTo>
                    <a:pt x="2" y="116"/>
                  </a:lnTo>
                  <a:lnTo>
                    <a:pt x="0" y="96"/>
                  </a:lnTo>
                  <a:lnTo>
                    <a:pt x="2" y="76"/>
                  </a:lnTo>
                  <a:lnTo>
                    <a:pt x="8" y="58"/>
                  </a:lnTo>
                  <a:lnTo>
                    <a:pt x="16" y="42"/>
                  </a:lnTo>
                  <a:lnTo>
                    <a:pt x="28" y="28"/>
                  </a:lnTo>
                  <a:lnTo>
                    <a:pt x="42" y="18"/>
                  </a:lnTo>
                  <a:lnTo>
                    <a:pt x="58" y="8"/>
                  </a:lnTo>
                  <a:lnTo>
                    <a:pt x="76" y="2"/>
                  </a:lnTo>
                  <a:lnTo>
                    <a:pt x="96" y="0"/>
                  </a:lnTo>
                  <a:lnTo>
                    <a:pt x="116" y="2"/>
                  </a:lnTo>
                  <a:lnTo>
                    <a:pt x="132" y="8"/>
                  </a:lnTo>
                  <a:lnTo>
                    <a:pt x="150" y="18"/>
                  </a:lnTo>
                  <a:lnTo>
                    <a:pt x="164" y="28"/>
                  </a:lnTo>
                  <a:lnTo>
                    <a:pt x="174" y="42"/>
                  </a:lnTo>
                  <a:lnTo>
                    <a:pt x="184" y="58"/>
                  </a:lnTo>
                  <a:lnTo>
                    <a:pt x="190" y="76"/>
                  </a:lnTo>
                  <a:lnTo>
                    <a:pt x="192" y="9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" name="Freeform 122"/>
            <p:cNvSpPr/>
            <p:nvPr/>
          </p:nvSpPr>
          <p:spPr bwMode="auto">
            <a:xfrm>
              <a:off x="5765378" y="3774440"/>
              <a:ext cx="315383" cy="315384"/>
            </a:xfrm>
            <a:custGeom>
              <a:avLst/>
              <a:gdLst>
                <a:gd name="T0" fmla="*/ 2147483647 w 240"/>
                <a:gd name="T1" fmla="*/ 2147483647 h 240"/>
                <a:gd name="T2" fmla="*/ 2147483647 w 240"/>
                <a:gd name="T3" fmla="*/ 2147483647 h 240"/>
                <a:gd name="T4" fmla="*/ 2147483647 w 240"/>
                <a:gd name="T5" fmla="*/ 2147483647 h 240"/>
                <a:gd name="T6" fmla="*/ 2147483647 w 240"/>
                <a:gd name="T7" fmla="*/ 2147483647 h 240"/>
                <a:gd name="T8" fmla="*/ 2147483647 w 240"/>
                <a:gd name="T9" fmla="*/ 2147483647 h 240"/>
                <a:gd name="T10" fmla="*/ 2147483647 w 240"/>
                <a:gd name="T11" fmla="*/ 2147483647 h 240"/>
                <a:gd name="T12" fmla="*/ 2147483647 w 240"/>
                <a:gd name="T13" fmla="*/ 2147483647 h 240"/>
                <a:gd name="T14" fmla="*/ 2147483647 w 240"/>
                <a:gd name="T15" fmla="*/ 2147483647 h 240"/>
                <a:gd name="T16" fmla="*/ 2147483647 w 240"/>
                <a:gd name="T17" fmla="*/ 2147483647 h 240"/>
                <a:gd name="T18" fmla="*/ 2147483647 w 240"/>
                <a:gd name="T19" fmla="*/ 2147483647 h 240"/>
                <a:gd name="T20" fmla="*/ 2147483647 w 240"/>
                <a:gd name="T21" fmla="*/ 2147483647 h 240"/>
                <a:gd name="T22" fmla="*/ 2147483647 w 240"/>
                <a:gd name="T23" fmla="*/ 2147483647 h 240"/>
                <a:gd name="T24" fmla="*/ 2147483647 w 240"/>
                <a:gd name="T25" fmla="*/ 2147483647 h 240"/>
                <a:gd name="T26" fmla="*/ 2147483647 w 240"/>
                <a:gd name="T27" fmla="*/ 2147483647 h 240"/>
                <a:gd name="T28" fmla="*/ 2147483647 w 240"/>
                <a:gd name="T29" fmla="*/ 2147483647 h 240"/>
                <a:gd name="T30" fmla="*/ 2147483647 w 240"/>
                <a:gd name="T31" fmla="*/ 2147483647 h 240"/>
                <a:gd name="T32" fmla="*/ 2147483647 w 240"/>
                <a:gd name="T33" fmla="*/ 2147483647 h 240"/>
                <a:gd name="T34" fmla="*/ 2147483647 w 240"/>
                <a:gd name="T35" fmla="*/ 2147483647 h 240"/>
                <a:gd name="T36" fmla="*/ 2147483647 w 240"/>
                <a:gd name="T37" fmla="*/ 2147483647 h 240"/>
                <a:gd name="T38" fmla="*/ 2147483647 w 240"/>
                <a:gd name="T39" fmla="*/ 2147483647 h 240"/>
                <a:gd name="T40" fmla="*/ 2147483647 w 240"/>
                <a:gd name="T41" fmla="*/ 2147483647 h 240"/>
                <a:gd name="T42" fmla="*/ 0 w 240"/>
                <a:gd name="T43" fmla="*/ 2147483647 h 240"/>
                <a:gd name="T44" fmla="*/ 0 w 240"/>
                <a:gd name="T45" fmla="*/ 2147483647 h 240"/>
                <a:gd name="T46" fmla="*/ 0 w 240"/>
                <a:gd name="T47" fmla="*/ 2147483647 h 240"/>
                <a:gd name="T48" fmla="*/ 0 w 240"/>
                <a:gd name="T49" fmla="*/ 2147483647 h 240"/>
                <a:gd name="T50" fmla="*/ 2147483647 w 240"/>
                <a:gd name="T51" fmla="*/ 2147483647 h 240"/>
                <a:gd name="T52" fmla="*/ 2147483647 w 240"/>
                <a:gd name="T53" fmla="*/ 2147483647 h 240"/>
                <a:gd name="T54" fmla="*/ 2147483647 w 240"/>
                <a:gd name="T55" fmla="*/ 2147483647 h 240"/>
                <a:gd name="T56" fmla="*/ 2147483647 w 240"/>
                <a:gd name="T57" fmla="*/ 2147483647 h 240"/>
                <a:gd name="T58" fmla="*/ 2147483647 w 240"/>
                <a:gd name="T59" fmla="*/ 2147483647 h 240"/>
                <a:gd name="T60" fmla="*/ 2147483647 w 240"/>
                <a:gd name="T61" fmla="*/ 2147483647 h 240"/>
                <a:gd name="T62" fmla="*/ 2147483647 w 240"/>
                <a:gd name="T63" fmla="*/ 2147483647 h 240"/>
                <a:gd name="T64" fmla="*/ 2147483647 w 240"/>
                <a:gd name="T65" fmla="*/ 0 h 240"/>
                <a:gd name="T66" fmla="*/ 2147483647 w 240"/>
                <a:gd name="T67" fmla="*/ 0 h 240"/>
                <a:gd name="T68" fmla="*/ 2147483647 w 240"/>
                <a:gd name="T69" fmla="*/ 0 h 240"/>
                <a:gd name="T70" fmla="*/ 2147483647 w 240"/>
                <a:gd name="T71" fmla="*/ 0 h 240"/>
                <a:gd name="T72" fmla="*/ 2147483647 w 240"/>
                <a:gd name="T73" fmla="*/ 2147483647 h 240"/>
                <a:gd name="T74" fmla="*/ 2147483647 w 240"/>
                <a:gd name="T75" fmla="*/ 2147483647 h 240"/>
                <a:gd name="T76" fmla="*/ 2147483647 w 240"/>
                <a:gd name="T77" fmla="*/ 2147483647 h 240"/>
                <a:gd name="T78" fmla="*/ 2147483647 w 240"/>
                <a:gd name="T79" fmla="*/ 2147483647 h 240"/>
                <a:gd name="T80" fmla="*/ 2147483647 w 240"/>
                <a:gd name="T81" fmla="*/ 2147483647 h 240"/>
                <a:gd name="T82" fmla="*/ 2147483647 w 240"/>
                <a:gd name="T83" fmla="*/ 2147483647 h 240"/>
                <a:gd name="T84" fmla="*/ 2147483647 w 240"/>
                <a:gd name="T85" fmla="*/ 2147483647 h 240"/>
                <a:gd name="T86" fmla="*/ 2147483647 w 240"/>
                <a:gd name="T87" fmla="*/ 2147483647 h 240"/>
                <a:gd name="T88" fmla="*/ 2147483647 w 240"/>
                <a:gd name="T89" fmla="*/ 2147483647 h 240"/>
                <a:gd name="T90" fmla="*/ 2147483647 w 240"/>
                <a:gd name="T91" fmla="*/ 2147483647 h 24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40" h="240">
                  <a:moveTo>
                    <a:pt x="240" y="120"/>
                  </a:moveTo>
                  <a:lnTo>
                    <a:pt x="240" y="120"/>
                  </a:lnTo>
                  <a:lnTo>
                    <a:pt x="238" y="132"/>
                  </a:lnTo>
                  <a:lnTo>
                    <a:pt x="238" y="144"/>
                  </a:lnTo>
                  <a:lnTo>
                    <a:pt x="230" y="166"/>
                  </a:lnTo>
                  <a:lnTo>
                    <a:pt x="218" y="186"/>
                  </a:lnTo>
                  <a:lnTo>
                    <a:pt x="204" y="204"/>
                  </a:lnTo>
                  <a:lnTo>
                    <a:pt x="186" y="218"/>
                  </a:lnTo>
                  <a:lnTo>
                    <a:pt x="166" y="230"/>
                  </a:lnTo>
                  <a:lnTo>
                    <a:pt x="144" y="236"/>
                  </a:lnTo>
                  <a:lnTo>
                    <a:pt x="132" y="238"/>
                  </a:lnTo>
                  <a:lnTo>
                    <a:pt x="120" y="240"/>
                  </a:lnTo>
                  <a:lnTo>
                    <a:pt x="108" y="238"/>
                  </a:lnTo>
                  <a:lnTo>
                    <a:pt x="96" y="236"/>
                  </a:lnTo>
                  <a:lnTo>
                    <a:pt x="72" y="230"/>
                  </a:lnTo>
                  <a:lnTo>
                    <a:pt x="52" y="218"/>
                  </a:lnTo>
                  <a:lnTo>
                    <a:pt x="34" y="204"/>
                  </a:lnTo>
                  <a:lnTo>
                    <a:pt x="20" y="186"/>
                  </a:lnTo>
                  <a:lnTo>
                    <a:pt x="8" y="166"/>
                  </a:lnTo>
                  <a:lnTo>
                    <a:pt x="2" y="144"/>
                  </a:lnTo>
                  <a:lnTo>
                    <a:pt x="0" y="132"/>
                  </a:lnTo>
                  <a:lnTo>
                    <a:pt x="0" y="120"/>
                  </a:lnTo>
                  <a:lnTo>
                    <a:pt x="0" y="108"/>
                  </a:lnTo>
                  <a:lnTo>
                    <a:pt x="2" y="96"/>
                  </a:lnTo>
                  <a:lnTo>
                    <a:pt x="8" y="72"/>
                  </a:lnTo>
                  <a:lnTo>
                    <a:pt x="20" y="52"/>
                  </a:lnTo>
                  <a:lnTo>
                    <a:pt x="34" y="34"/>
                  </a:lnTo>
                  <a:lnTo>
                    <a:pt x="52" y="20"/>
                  </a:lnTo>
                  <a:lnTo>
                    <a:pt x="72" y="8"/>
                  </a:lnTo>
                  <a:lnTo>
                    <a:pt x="96" y="2"/>
                  </a:lnTo>
                  <a:lnTo>
                    <a:pt x="108" y="0"/>
                  </a:lnTo>
                  <a:lnTo>
                    <a:pt x="120" y="0"/>
                  </a:lnTo>
                  <a:lnTo>
                    <a:pt x="132" y="0"/>
                  </a:lnTo>
                  <a:lnTo>
                    <a:pt x="144" y="2"/>
                  </a:lnTo>
                  <a:lnTo>
                    <a:pt x="166" y="8"/>
                  </a:lnTo>
                  <a:lnTo>
                    <a:pt x="186" y="20"/>
                  </a:lnTo>
                  <a:lnTo>
                    <a:pt x="204" y="34"/>
                  </a:lnTo>
                  <a:lnTo>
                    <a:pt x="218" y="52"/>
                  </a:lnTo>
                  <a:lnTo>
                    <a:pt x="230" y="72"/>
                  </a:lnTo>
                  <a:lnTo>
                    <a:pt x="238" y="96"/>
                  </a:lnTo>
                  <a:lnTo>
                    <a:pt x="238" y="108"/>
                  </a:lnTo>
                  <a:lnTo>
                    <a:pt x="240" y="1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Freeform 123"/>
            <p:cNvSpPr/>
            <p:nvPr/>
          </p:nvSpPr>
          <p:spPr bwMode="auto">
            <a:xfrm>
              <a:off x="5462693" y="4142740"/>
              <a:ext cx="254000" cy="247651"/>
            </a:xfrm>
            <a:custGeom>
              <a:avLst/>
              <a:gdLst>
                <a:gd name="T0" fmla="*/ 2147483647 w 192"/>
                <a:gd name="T1" fmla="*/ 2147483647 h 190"/>
                <a:gd name="T2" fmla="*/ 2147483647 w 192"/>
                <a:gd name="T3" fmla="*/ 2147483647 h 190"/>
                <a:gd name="T4" fmla="*/ 2147483647 w 192"/>
                <a:gd name="T5" fmla="*/ 2147483647 h 190"/>
                <a:gd name="T6" fmla="*/ 2147483647 w 192"/>
                <a:gd name="T7" fmla="*/ 2147483647 h 190"/>
                <a:gd name="T8" fmla="*/ 2147483647 w 192"/>
                <a:gd name="T9" fmla="*/ 2147483647 h 190"/>
                <a:gd name="T10" fmla="*/ 2147483647 w 192"/>
                <a:gd name="T11" fmla="*/ 2147483647 h 190"/>
                <a:gd name="T12" fmla="*/ 2147483647 w 192"/>
                <a:gd name="T13" fmla="*/ 2147483647 h 190"/>
                <a:gd name="T14" fmla="*/ 2147483647 w 192"/>
                <a:gd name="T15" fmla="*/ 2147483647 h 190"/>
                <a:gd name="T16" fmla="*/ 2147483647 w 192"/>
                <a:gd name="T17" fmla="*/ 2147483647 h 190"/>
                <a:gd name="T18" fmla="*/ 2147483647 w 192"/>
                <a:gd name="T19" fmla="*/ 2147483647 h 190"/>
                <a:gd name="T20" fmla="*/ 2147483647 w 192"/>
                <a:gd name="T21" fmla="*/ 2147483647 h 190"/>
                <a:gd name="T22" fmla="*/ 2147483647 w 192"/>
                <a:gd name="T23" fmla="*/ 2147483647 h 190"/>
                <a:gd name="T24" fmla="*/ 2147483647 w 192"/>
                <a:gd name="T25" fmla="*/ 2147483647 h 190"/>
                <a:gd name="T26" fmla="*/ 2147483647 w 192"/>
                <a:gd name="T27" fmla="*/ 2147483647 h 190"/>
                <a:gd name="T28" fmla="*/ 2147483647 w 192"/>
                <a:gd name="T29" fmla="*/ 2147483647 h 190"/>
                <a:gd name="T30" fmla="*/ 2147483647 w 192"/>
                <a:gd name="T31" fmla="*/ 2147483647 h 190"/>
                <a:gd name="T32" fmla="*/ 2147483647 w 192"/>
                <a:gd name="T33" fmla="*/ 2147483647 h 190"/>
                <a:gd name="T34" fmla="*/ 2147483647 w 192"/>
                <a:gd name="T35" fmla="*/ 2147483647 h 190"/>
                <a:gd name="T36" fmla="*/ 0 w 192"/>
                <a:gd name="T37" fmla="*/ 2147483647 h 190"/>
                <a:gd name="T38" fmla="*/ 0 w 192"/>
                <a:gd name="T39" fmla="*/ 2147483647 h 190"/>
                <a:gd name="T40" fmla="*/ 2147483647 w 192"/>
                <a:gd name="T41" fmla="*/ 2147483647 h 190"/>
                <a:gd name="T42" fmla="*/ 2147483647 w 192"/>
                <a:gd name="T43" fmla="*/ 2147483647 h 190"/>
                <a:gd name="T44" fmla="*/ 2147483647 w 192"/>
                <a:gd name="T45" fmla="*/ 2147483647 h 190"/>
                <a:gd name="T46" fmla="*/ 2147483647 w 192"/>
                <a:gd name="T47" fmla="*/ 2147483647 h 190"/>
                <a:gd name="T48" fmla="*/ 2147483647 w 192"/>
                <a:gd name="T49" fmla="*/ 2147483647 h 190"/>
                <a:gd name="T50" fmla="*/ 2147483647 w 192"/>
                <a:gd name="T51" fmla="*/ 2147483647 h 190"/>
                <a:gd name="T52" fmla="*/ 2147483647 w 192"/>
                <a:gd name="T53" fmla="*/ 2147483647 h 190"/>
                <a:gd name="T54" fmla="*/ 2147483647 w 192"/>
                <a:gd name="T55" fmla="*/ 0 h 190"/>
                <a:gd name="T56" fmla="*/ 2147483647 w 192"/>
                <a:gd name="T57" fmla="*/ 0 h 190"/>
                <a:gd name="T58" fmla="*/ 2147483647 w 192"/>
                <a:gd name="T59" fmla="*/ 2147483647 h 190"/>
                <a:gd name="T60" fmla="*/ 2147483647 w 192"/>
                <a:gd name="T61" fmla="*/ 2147483647 h 190"/>
                <a:gd name="T62" fmla="*/ 2147483647 w 192"/>
                <a:gd name="T63" fmla="*/ 2147483647 h 190"/>
                <a:gd name="T64" fmla="*/ 2147483647 w 192"/>
                <a:gd name="T65" fmla="*/ 2147483647 h 190"/>
                <a:gd name="T66" fmla="*/ 2147483647 w 192"/>
                <a:gd name="T67" fmla="*/ 2147483647 h 190"/>
                <a:gd name="T68" fmla="*/ 2147483647 w 192"/>
                <a:gd name="T69" fmla="*/ 2147483647 h 190"/>
                <a:gd name="T70" fmla="*/ 2147483647 w 192"/>
                <a:gd name="T71" fmla="*/ 2147483647 h 190"/>
                <a:gd name="T72" fmla="*/ 2147483647 w 192"/>
                <a:gd name="T73" fmla="*/ 2147483647 h 190"/>
                <a:gd name="T74" fmla="*/ 2147483647 w 192"/>
                <a:gd name="T75" fmla="*/ 2147483647 h 19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92" h="190">
                  <a:moveTo>
                    <a:pt x="192" y="94"/>
                  </a:moveTo>
                  <a:lnTo>
                    <a:pt x="192" y="94"/>
                  </a:lnTo>
                  <a:lnTo>
                    <a:pt x="190" y="114"/>
                  </a:lnTo>
                  <a:lnTo>
                    <a:pt x="184" y="132"/>
                  </a:lnTo>
                  <a:lnTo>
                    <a:pt x="174" y="148"/>
                  </a:lnTo>
                  <a:lnTo>
                    <a:pt x="164" y="162"/>
                  </a:lnTo>
                  <a:lnTo>
                    <a:pt x="150" y="174"/>
                  </a:lnTo>
                  <a:lnTo>
                    <a:pt x="132" y="182"/>
                  </a:lnTo>
                  <a:lnTo>
                    <a:pt x="116" y="188"/>
                  </a:lnTo>
                  <a:lnTo>
                    <a:pt x="96" y="190"/>
                  </a:lnTo>
                  <a:lnTo>
                    <a:pt x="76" y="188"/>
                  </a:lnTo>
                  <a:lnTo>
                    <a:pt x="58" y="182"/>
                  </a:lnTo>
                  <a:lnTo>
                    <a:pt x="42" y="174"/>
                  </a:lnTo>
                  <a:lnTo>
                    <a:pt x="28" y="162"/>
                  </a:lnTo>
                  <a:lnTo>
                    <a:pt x="16" y="148"/>
                  </a:lnTo>
                  <a:lnTo>
                    <a:pt x="8" y="132"/>
                  </a:lnTo>
                  <a:lnTo>
                    <a:pt x="2" y="114"/>
                  </a:lnTo>
                  <a:lnTo>
                    <a:pt x="0" y="94"/>
                  </a:lnTo>
                  <a:lnTo>
                    <a:pt x="2" y="76"/>
                  </a:lnTo>
                  <a:lnTo>
                    <a:pt x="8" y="58"/>
                  </a:lnTo>
                  <a:lnTo>
                    <a:pt x="16" y="42"/>
                  </a:lnTo>
                  <a:lnTo>
                    <a:pt x="28" y="28"/>
                  </a:lnTo>
                  <a:lnTo>
                    <a:pt x="42" y="16"/>
                  </a:lnTo>
                  <a:lnTo>
                    <a:pt x="58" y="8"/>
                  </a:lnTo>
                  <a:lnTo>
                    <a:pt x="76" y="2"/>
                  </a:lnTo>
                  <a:lnTo>
                    <a:pt x="96" y="0"/>
                  </a:lnTo>
                  <a:lnTo>
                    <a:pt x="116" y="2"/>
                  </a:lnTo>
                  <a:lnTo>
                    <a:pt x="132" y="8"/>
                  </a:lnTo>
                  <a:lnTo>
                    <a:pt x="150" y="16"/>
                  </a:lnTo>
                  <a:lnTo>
                    <a:pt x="164" y="28"/>
                  </a:lnTo>
                  <a:lnTo>
                    <a:pt x="174" y="42"/>
                  </a:lnTo>
                  <a:lnTo>
                    <a:pt x="184" y="58"/>
                  </a:lnTo>
                  <a:lnTo>
                    <a:pt x="190" y="76"/>
                  </a:lnTo>
                  <a:lnTo>
                    <a:pt x="192" y="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Freeform 124"/>
            <p:cNvSpPr/>
            <p:nvPr/>
          </p:nvSpPr>
          <p:spPr bwMode="auto">
            <a:xfrm>
              <a:off x="5765378" y="4142740"/>
              <a:ext cx="249767" cy="247651"/>
            </a:xfrm>
            <a:custGeom>
              <a:avLst/>
              <a:gdLst>
                <a:gd name="T0" fmla="*/ 2147483647 w 190"/>
                <a:gd name="T1" fmla="*/ 2147483647 h 190"/>
                <a:gd name="T2" fmla="*/ 2147483647 w 190"/>
                <a:gd name="T3" fmla="*/ 2147483647 h 190"/>
                <a:gd name="T4" fmla="*/ 2147483647 w 190"/>
                <a:gd name="T5" fmla="*/ 2147483647 h 190"/>
                <a:gd name="T6" fmla="*/ 2147483647 w 190"/>
                <a:gd name="T7" fmla="*/ 2147483647 h 190"/>
                <a:gd name="T8" fmla="*/ 2147483647 w 190"/>
                <a:gd name="T9" fmla="*/ 2147483647 h 190"/>
                <a:gd name="T10" fmla="*/ 2147483647 w 190"/>
                <a:gd name="T11" fmla="*/ 2147483647 h 190"/>
                <a:gd name="T12" fmla="*/ 2147483647 w 190"/>
                <a:gd name="T13" fmla="*/ 2147483647 h 190"/>
                <a:gd name="T14" fmla="*/ 2147483647 w 190"/>
                <a:gd name="T15" fmla="*/ 2147483647 h 190"/>
                <a:gd name="T16" fmla="*/ 2147483647 w 190"/>
                <a:gd name="T17" fmla="*/ 2147483647 h 190"/>
                <a:gd name="T18" fmla="*/ 2147483647 w 190"/>
                <a:gd name="T19" fmla="*/ 2147483647 h 190"/>
                <a:gd name="T20" fmla="*/ 2147483647 w 190"/>
                <a:gd name="T21" fmla="*/ 2147483647 h 190"/>
                <a:gd name="T22" fmla="*/ 2147483647 w 190"/>
                <a:gd name="T23" fmla="*/ 2147483647 h 190"/>
                <a:gd name="T24" fmla="*/ 2147483647 w 190"/>
                <a:gd name="T25" fmla="*/ 2147483647 h 190"/>
                <a:gd name="T26" fmla="*/ 2147483647 w 190"/>
                <a:gd name="T27" fmla="*/ 2147483647 h 190"/>
                <a:gd name="T28" fmla="*/ 2147483647 w 190"/>
                <a:gd name="T29" fmla="*/ 2147483647 h 190"/>
                <a:gd name="T30" fmla="*/ 2147483647 w 190"/>
                <a:gd name="T31" fmla="*/ 2147483647 h 190"/>
                <a:gd name="T32" fmla="*/ 2147483647 w 190"/>
                <a:gd name="T33" fmla="*/ 2147483647 h 190"/>
                <a:gd name="T34" fmla="*/ 2147483647 w 190"/>
                <a:gd name="T35" fmla="*/ 2147483647 h 190"/>
                <a:gd name="T36" fmla="*/ 0 w 190"/>
                <a:gd name="T37" fmla="*/ 2147483647 h 190"/>
                <a:gd name="T38" fmla="*/ 0 w 190"/>
                <a:gd name="T39" fmla="*/ 2147483647 h 190"/>
                <a:gd name="T40" fmla="*/ 2147483647 w 190"/>
                <a:gd name="T41" fmla="*/ 2147483647 h 190"/>
                <a:gd name="T42" fmla="*/ 2147483647 w 190"/>
                <a:gd name="T43" fmla="*/ 2147483647 h 190"/>
                <a:gd name="T44" fmla="*/ 2147483647 w 190"/>
                <a:gd name="T45" fmla="*/ 2147483647 h 190"/>
                <a:gd name="T46" fmla="*/ 2147483647 w 190"/>
                <a:gd name="T47" fmla="*/ 2147483647 h 190"/>
                <a:gd name="T48" fmla="*/ 2147483647 w 190"/>
                <a:gd name="T49" fmla="*/ 2147483647 h 190"/>
                <a:gd name="T50" fmla="*/ 2147483647 w 190"/>
                <a:gd name="T51" fmla="*/ 2147483647 h 190"/>
                <a:gd name="T52" fmla="*/ 2147483647 w 190"/>
                <a:gd name="T53" fmla="*/ 2147483647 h 190"/>
                <a:gd name="T54" fmla="*/ 2147483647 w 190"/>
                <a:gd name="T55" fmla="*/ 0 h 190"/>
                <a:gd name="T56" fmla="*/ 2147483647 w 190"/>
                <a:gd name="T57" fmla="*/ 0 h 190"/>
                <a:gd name="T58" fmla="*/ 2147483647 w 190"/>
                <a:gd name="T59" fmla="*/ 2147483647 h 190"/>
                <a:gd name="T60" fmla="*/ 2147483647 w 190"/>
                <a:gd name="T61" fmla="*/ 2147483647 h 190"/>
                <a:gd name="T62" fmla="*/ 2147483647 w 190"/>
                <a:gd name="T63" fmla="*/ 2147483647 h 190"/>
                <a:gd name="T64" fmla="*/ 2147483647 w 190"/>
                <a:gd name="T65" fmla="*/ 2147483647 h 190"/>
                <a:gd name="T66" fmla="*/ 2147483647 w 190"/>
                <a:gd name="T67" fmla="*/ 2147483647 h 190"/>
                <a:gd name="T68" fmla="*/ 2147483647 w 190"/>
                <a:gd name="T69" fmla="*/ 2147483647 h 190"/>
                <a:gd name="T70" fmla="*/ 2147483647 w 190"/>
                <a:gd name="T71" fmla="*/ 2147483647 h 190"/>
                <a:gd name="T72" fmla="*/ 2147483647 w 190"/>
                <a:gd name="T73" fmla="*/ 2147483647 h 190"/>
                <a:gd name="T74" fmla="*/ 2147483647 w 190"/>
                <a:gd name="T75" fmla="*/ 2147483647 h 19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90" h="190">
                  <a:moveTo>
                    <a:pt x="190" y="94"/>
                  </a:moveTo>
                  <a:lnTo>
                    <a:pt x="190" y="94"/>
                  </a:lnTo>
                  <a:lnTo>
                    <a:pt x="188" y="114"/>
                  </a:lnTo>
                  <a:lnTo>
                    <a:pt x="182" y="132"/>
                  </a:lnTo>
                  <a:lnTo>
                    <a:pt x="174" y="148"/>
                  </a:lnTo>
                  <a:lnTo>
                    <a:pt x="162" y="162"/>
                  </a:lnTo>
                  <a:lnTo>
                    <a:pt x="148" y="174"/>
                  </a:lnTo>
                  <a:lnTo>
                    <a:pt x="132" y="182"/>
                  </a:lnTo>
                  <a:lnTo>
                    <a:pt x="114" y="188"/>
                  </a:lnTo>
                  <a:lnTo>
                    <a:pt x="94" y="190"/>
                  </a:lnTo>
                  <a:lnTo>
                    <a:pt x="76" y="188"/>
                  </a:lnTo>
                  <a:lnTo>
                    <a:pt x="58" y="182"/>
                  </a:lnTo>
                  <a:lnTo>
                    <a:pt x="42" y="174"/>
                  </a:lnTo>
                  <a:lnTo>
                    <a:pt x="28" y="162"/>
                  </a:lnTo>
                  <a:lnTo>
                    <a:pt x="16" y="148"/>
                  </a:lnTo>
                  <a:lnTo>
                    <a:pt x="8" y="132"/>
                  </a:lnTo>
                  <a:lnTo>
                    <a:pt x="2" y="114"/>
                  </a:lnTo>
                  <a:lnTo>
                    <a:pt x="0" y="94"/>
                  </a:lnTo>
                  <a:lnTo>
                    <a:pt x="2" y="76"/>
                  </a:lnTo>
                  <a:lnTo>
                    <a:pt x="8" y="58"/>
                  </a:lnTo>
                  <a:lnTo>
                    <a:pt x="16" y="42"/>
                  </a:lnTo>
                  <a:lnTo>
                    <a:pt x="28" y="28"/>
                  </a:lnTo>
                  <a:lnTo>
                    <a:pt x="42" y="16"/>
                  </a:lnTo>
                  <a:lnTo>
                    <a:pt x="58" y="8"/>
                  </a:lnTo>
                  <a:lnTo>
                    <a:pt x="76" y="2"/>
                  </a:lnTo>
                  <a:lnTo>
                    <a:pt x="94" y="0"/>
                  </a:lnTo>
                  <a:lnTo>
                    <a:pt x="114" y="2"/>
                  </a:lnTo>
                  <a:lnTo>
                    <a:pt x="132" y="8"/>
                  </a:lnTo>
                  <a:lnTo>
                    <a:pt x="148" y="16"/>
                  </a:lnTo>
                  <a:lnTo>
                    <a:pt x="162" y="28"/>
                  </a:lnTo>
                  <a:lnTo>
                    <a:pt x="174" y="42"/>
                  </a:lnTo>
                  <a:lnTo>
                    <a:pt x="182" y="58"/>
                  </a:lnTo>
                  <a:lnTo>
                    <a:pt x="188" y="76"/>
                  </a:lnTo>
                  <a:lnTo>
                    <a:pt x="190" y="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170719" y="1462426"/>
            <a:ext cx="1957388" cy="402590"/>
            <a:chOff x="7939194" y="2030307"/>
            <a:chExt cx="2609851" cy="536910"/>
          </a:xfrm>
        </p:grpSpPr>
        <p:sp>
          <p:nvSpPr>
            <p:cNvPr id="20" name="矩形 1"/>
            <p:cNvSpPr>
              <a:spLocks noChangeArrowheads="1"/>
            </p:cNvSpPr>
            <p:nvPr/>
          </p:nvSpPr>
          <p:spPr bwMode="auto">
            <a:xfrm>
              <a:off x="8250345" y="2030307"/>
              <a:ext cx="2298700" cy="536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just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此处添加标题内容</a:t>
              </a:r>
            </a:p>
          </p:txBody>
        </p:sp>
        <p:sp>
          <p:nvSpPr>
            <p:cNvPr id="21" name="Freeform 11"/>
            <p:cNvSpPr/>
            <p:nvPr/>
          </p:nvSpPr>
          <p:spPr bwMode="auto">
            <a:xfrm>
              <a:off x="7939194" y="2163657"/>
              <a:ext cx="357717" cy="313267"/>
            </a:xfrm>
            <a:custGeom>
              <a:avLst/>
              <a:gdLst>
                <a:gd name="T0" fmla="*/ 2147483647 w 478"/>
                <a:gd name="T1" fmla="*/ 2147483647 h 420"/>
                <a:gd name="T2" fmla="*/ 2147483647 w 478"/>
                <a:gd name="T3" fmla="*/ 2147483647 h 420"/>
                <a:gd name="T4" fmla="*/ 2147483647 w 478"/>
                <a:gd name="T5" fmla="*/ 2147483647 h 420"/>
                <a:gd name="T6" fmla="*/ 2147483647 w 478"/>
                <a:gd name="T7" fmla="*/ 2147483647 h 420"/>
                <a:gd name="T8" fmla="*/ 2147483647 w 478"/>
                <a:gd name="T9" fmla="*/ 0 h 420"/>
                <a:gd name="T10" fmla="*/ 2147483647 w 478"/>
                <a:gd name="T11" fmla="*/ 0 h 420"/>
                <a:gd name="T12" fmla="*/ 2147483647 w 478"/>
                <a:gd name="T13" fmla="*/ 2147483647 h 420"/>
                <a:gd name="T14" fmla="*/ 2147483647 w 478"/>
                <a:gd name="T15" fmla="*/ 2147483647 h 420"/>
                <a:gd name="T16" fmla="*/ 2147483647 w 478"/>
                <a:gd name="T17" fmla="*/ 2147483647 h 420"/>
                <a:gd name="T18" fmla="*/ 2147483647 w 478"/>
                <a:gd name="T19" fmla="*/ 2147483647 h 420"/>
                <a:gd name="T20" fmla="*/ 2147483647 w 478"/>
                <a:gd name="T21" fmla="*/ 2147483647 h 420"/>
                <a:gd name="T22" fmla="*/ 2147483647 w 478"/>
                <a:gd name="T23" fmla="*/ 2147483647 h 420"/>
                <a:gd name="T24" fmla="*/ 2147483647 w 478"/>
                <a:gd name="T25" fmla="*/ 2147483647 h 420"/>
                <a:gd name="T26" fmla="*/ 2147483647 w 478"/>
                <a:gd name="T27" fmla="*/ 2147483647 h 420"/>
                <a:gd name="T28" fmla="*/ 2147483647 w 478"/>
                <a:gd name="T29" fmla="*/ 2147483647 h 420"/>
                <a:gd name="T30" fmla="*/ 2147483647 w 478"/>
                <a:gd name="T31" fmla="*/ 2147483647 h 420"/>
                <a:gd name="T32" fmla="*/ 2147483647 w 478"/>
                <a:gd name="T33" fmla="*/ 2147483647 h 420"/>
                <a:gd name="T34" fmla="*/ 2147483647 w 478"/>
                <a:gd name="T35" fmla="*/ 2147483647 h 420"/>
                <a:gd name="T36" fmla="*/ 2147483647 w 478"/>
                <a:gd name="T37" fmla="*/ 2147483647 h 420"/>
                <a:gd name="T38" fmla="*/ 0 w 478"/>
                <a:gd name="T39" fmla="*/ 2147483647 h 420"/>
                <a:gd name="T40" fmla="*/ 2147483647 w 478"/>
                <a:gd name="T41" fmla="*/ 2147483647 h 420"/>
                <a:gd name="T42" fmla="*/ 2147483647 w 478"/>
                <a:gd name="T43" fmla="*/ 2147483647 h 420"/>
                <a:gd name="T44" fmla="*/ 2147483647 w 478"/>
                <a:gd name="T45" fmla="*/ 2147483647 h 420"/>
                <a:gd name="T46" fmla="*/ 2147483647 w 478"/>
                <a:gd name="T47" fmla="*/ 2147483647 h 420"/>
                <a:gd name="T48" fmla="*/ 2147483647 w 478"/>
                <a:gd name="T49" fmla="*/ 2147483647 h 420"/>
                <a:gd name="T50" fmla="*/ 2147483647 w 478"/>
                <a:gd name="T51" fmla="*/ 2147483647 h 420"/>
                <a:gd name="T52" fmla="*/ 2147483647 w 478"/>
                <a:gd name="T53" fmla="*/ 2147483647 h 420"/>
                <a:gd name="T54" fmla="*/ 2147483647 w 478"/>
                <a:gd name="T55" fmla="*/ 2147483647 h 420"/>
                <a:gd name="T56" fmla="*/ 2147483647 w 478"/>
                <a:gd name="T57" fmla="*/ 2147483647 h 420"/>
                <a:gd name="T58" fmla="*/ 2147483647 w 478"/>
                <a:gd name="T59" fmla="*/ 2147483647 h 420"/>
                <a:gd name="T60" fmla="*/ 2147483647 w 478"/>
                <a:gd name="T61" fmla="*/ 2147483647 h 420"/>
                <a:gd name="T62" fmla="*/ 2147483647 w 478"/>
                <a:gd name="T63" fmla="*/ 2147483647 h 420"/>
                <a:gd name="T64" fmla="*/ 2147483647 w 478"/>
                <a:gd name="T65" fmla="*/ 2147483647 h 420"/>
                <a:gd name="T66" fmla="*/ 2147483647 w 478"/>
                <a:gd name="T67" fmla="*/ 2147483647 h 420"/>
                <a:gd name="T68" fmla="*/ 2147483647 w 478"/>
                <a:gd name="T69" fmla="*/ 2147483647 h 420"/>
                <a:gd name="T70" fmla="*/ 2147483647 w 478"/>
                <a:gd name="T71" fmla="*/ 2147483647 h 420"/>
                <a:gd name="T72" fmla="*/ 2147483647 w 478"/>
                <a:gd name="T73" fmla="*/ 2147483647 h 420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478" h="420">
                  <a:moveTo>
                    <a:pt x="478" y="72"/>
                  </a:moveTo>
                  <a:lnTo>
                    <a:pt x="478" y="72"/>
                  </a:lnTo>
                  <a:lnTo>
                    <a:pt x="478" y="56"/>
                  </a:lnTo>
                  <a:lnTo>
                    <a:pt x="474" y="44"/>
                  </a:lnTo>
                  <a:lnTo>
                    <a:pt x="466" y="30"/>
                  </a:lnTo>
                  <a:lnTo>
                    <a:pt x="458" y="20"/>
                  </a:lnTo>
                  <a:lnTo>
                    <a:pt x="448" y="12"/>
                  </a:lnTo>
                  <a:lnTo>
                    <a:pt x="434" y="4"/>
                  </a:lnTo>
                  <a:lnTo>
                    <a:pt x="422" y="0"/>
                  </a:lnTo>
                  <a:lnTo>
                    <a:pt x="406" y="0"/>
                  </a:lnTo>
                  <a:lnTo>
                    <a:pt x="392" y="0"/>
                  </a:lnTo>
                  <a:lnTo>
                    <a:pt x="378" y="4"/>
                  </a:lnTo>
                  <a:lnTo>
                    <a:pt x="366" y="12"/>
                  </a:lnTo>
                  <a:lnTo>
                    <a:pt x="356" y="20"/>
                  </a:lnTo>
                  <a:lnTo>
                    <a:pt x="348" y="30"/>
                  </a:lnTo>
                  <a:lnTo>
                    <a:pt x="340" y="44"/>
                  </a:lnTo>
                  <a:lnTo>
                    <a:pt x="336" y="56"/>
                  </a:lnTo>
                  <a:lnTo>
                    <a:pt x="336" y="72"/>
                  </a:lnTo>
                  <a:lnTo>
                    <a:pt x="336" y="86"/>
                  </a:lnTo>
                  <a:lnTo>
                    <a:pt x="342" y="100"/>
                  </a:lnTo>
                  <a:lnTo>
                    <a:pt x="348" y="112"/>
                  </a:lnTo>
                  <a:lnTo>
                    <a:pt x="358" y="124"/>
                  </a:lnTo>
                  <a:lnTo>
                    <a:pt x="276" y="318"/>
                  </a:lnTo>
                  <a:lnTo>
                    <a:pt x="208" y="168"/>
                  </a:lnTo>
                  <a:lnTo>
                    <a:pt x="148" y="160"/>
                  </a:lnTo>
                  <a:lnTo>
                    <a:pt x="96" y="226"/>
                  </a:lnTo>
                  <a:lnTo>
                    <a:pt x="84" y="222"/>
                  </a:lnTo>
                  <a:lnTo>
                    <a:pt x="72" y="222"/>
                  </a:lnTo>
                  <a:lnTo>
                    <a:pt x="58" y="222"/>
                  </a:lnTo>
                  <a:lnTo>
                    <a:pt x="44" y="226"/>
                  </a:lnTo>
                  <a:lnTo>
                    <a:pt x="32" y="234"/>
                  </a:lnTo>
                  <a:lnTo>
                    <a:pt x="22" y="242"/>
                  </a:lnTo>
                  <a:lnTo>
                    <a:pt x="14" y="252"/>
                  </a:lnTo>
                  <a:lnTo>
                    <a:pt x="6" y="264"/>
                  </a:lnTo>
                  <a:lnTo>
                    <a:pt x="2" y="278"/>
                  </a:lnTo>
                  <a:lnTo>
                    <a:pt x="0" y="292"/>
                  </a:lnTo>
                  <a:lnTo>
                    <a:pt x="2" y="308"/>
                  </a:lnTo>
                  <a:lnTo>
                    <a:pt x="6" y="320"/>
                  </a:lnTo>
                  <a:lnTo>
                    <a:pt x="14" y="334"/>
                  </a:lnTo>
                  <a:lnTo>
                    <a:pt x="22" y="344"/>
                  </a:lnTo>
                  <a:lnTo>
                    <a:pt x="32" y="352"/>
                  </a:lnTo>
                  <a:lnTo>
                    <a:pt x="44" y="360"/>
                  </a:lnTo>
                  <a:lnTo>
                    <a:pt x="58" y="364"/>
                  </a:lnTo>
                  <a:lnTo>
                    <a:pt x="72" y="364"/>
                  </a:lnTo>
                  <a:lnTo>
                    <a:pt x="88" y="364"/>
                  </a:lnTo>
                  <a:lnTo>
                    <a:pt x="100" y="360"/>
                  </a:lnTo>
                  <a:lnTo>
                    <a:pt x="112" y="352"/>
                  </a:lnTo>
                  <a:lnTo>
                    <a:pt x="124" y="344"/>
                  </a:lnTo>
                  <a:lnTo>
                    <a:pt x="132" y="334"/>
                  </a:lnTo>
                  <a:lnTo>
                    <a:pt x="138" y="320"/>
                  </a:lnTo>
                  <a:lnTo>
                    <a:pt x="144" y="308"/>
                  </a:lnTo>
                  <a:lnTo>
                    <a:pt x="144" y="292"/>
                  </a:lnTo>
                  <a:lnTo>
                    <a:pt x="144" y="278"/>
                  </a:lnTo>
                  <a:lnTo>
                    <a:pt x="168" y="248"/>
                  </a:lnTo>
                  <a:lnTo>
                    <a:pt x="244" y="420"/>
                  </a:lnTo>
                  <a:lnTo>
                    <a:pt x="308" y="418"/>
                  </a:lnTo>
                  <a:lnTo>
                    <a:pt x="426" y="140"/>
                  </a:lnTo>
                  <a:lnTo>
                    <a:pt x="436" y="136"/>
                  </a:lnTo>
                  <a:lnTo>
                    <a:pt x="448" y="130"/>
                  </a:lnTo>
                  <a:lnTo>
                    <a:pt x="456" y="124"/>
                  </a:lnTo>
                  <a:lnTo>
                    <a:pt x="464" y="114"/>
                  </a:lnTo>
                  <a:lnTo>
                    <a:pt x="470" y="106"/>
                  </a:lnTo>
                  <a:lnTo>
                    <a:pt x="474" y="94"/>
                  </a:lnTo>
                  <a:lnTo>
                    <a:pt x="478" y="84"/>
                  </a:lnTo>
                  <a:lnTo>
                    <a:pt x="478" y="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218826" y="1462426"/>
            <a:ext cx="1987549" cy="402590"/>
            <a:chOff x="1336673" y="2030307"/>
            <a:chExt cx="2650066" cy="536910"/>
          </a:xfrm>
        </p:grpSpPr>
        <p:sp>
          <p:nvSpPr>
            <p:cNvPr id="23" name="矩形 1"/>
            <p:cNvSpPr>
              <a:spLocks noChangeArrowheads="1"/>
            </p:cNvSpPr>
            <p:nvPr/>
          </p:nvSpPr>
          <p:spPr bwMode="auto">
            <a:xfrm>
              <a:off x="1688039" y="2030307"/>
              <a:ext cx="2298700" cy="536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just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此处添加标题内容</a:t>
              </a:r>
            </a:p>
          </p:txBody>
        </p:sp>
        <p:grpSp>
          <p:nvGrpSpPr>
            <p:cNvPr id="24" name="组合 122"/>
            <p:cNvGrpSpPr/>
            <p:nvPr/>
          </p:nvGrpSpPr>
          <p:grpSpPr bwMode="auto">
            <a:xfrm>
              <a:off x="1336673" y="2178474"/>
              <a:ext cx="256116" cy="258233"/>
              <a:chOff x="3889445" y="2973091"/>
              <a:chExt cx="319708" cy="324921"/>
            </a:xfrm>
            <a:solidFill>
              <a:schemeClr val="tx2"/>
            </a:solidFill>
          </p:grpSpPr>
          <p:sp>
            <p:nvSpPr>
              <p:cNvPr id="25" name="Rectangle 12"/>
              <p:cNvSpPr>
                <a:spLocks noChangeArrowheads="1"/>
              </p:cNvSpPr>
              <p:nvPr/>
            </p:nvSpPr>
            <p:spPr bwMode="auto">
              <a:xfrm>
                <a:off x="3889445" y="3006104"/>
                <a:ext cx="128578" cy="12684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6" name="Rectangle 13"/>
              <p:cNvSpPr>
                <a:spLocks noChangeArrowheads="1"/>
              </p:cNvSpPr>
              <p:nvPr/>
            </p:nvSpPr>
            <p:spPr bwMode="auto">
              <a:xfrm>
                <a:off x="4049299" y="2973091"/>
                <a:ext cx="159854" cy="1598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7" name="Rectangle 14"/>
              <p:cNvSpPr>
                <a:spLocks noChangeArrowheads="1"/>
              </p:cNvSpPr>
              <p:nvPr/>
            </p:nvSpPr>
            <p:spPr bwMode="auto">
              <a:xfrm>
                <a:off x="3889445" y="3171171"/>
                <a:ext cx="128578" cy="12684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8" name="Rectangle 15"/>
              <p:cNvSpPr>
                <a:spLocks noChangeArrowheads="1"/>
              </p:cNvSpPr>
              <p:nvPr/>
            </p:nvSpPr>
            <p:spPr bwMode="auto">
              <a:xfrm>
                <a:off x="4049299" y="3171171"/>
                <a:ext cx="126841" cy="12684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6199294" y="2981314"/>
            <a:ext cx="1928813" cy="402590"/>
            <a:chOff x="7977294" y="4055958"/>
            <a:chExt cx="2571751" cy="536910"/>
          </a:xfrm>
        </p:grpSpPr>
        <p:sp>
          <p:nvSpPr>
            <p:cNvPr id="30" name="矩形 1"/>
            <p:cNvSpPr>
              <a:spLocks noChangeArrowheads="1"/>
            </p:cNvSpPr>
            <p:nvPr/>
          </p:nvSpPr>
          <p:spPr bwMode="auto">
            <a:xfrm>
              <a:off x="8250345" y="4055958"/>
              <a:ext cx="2298700" cy="536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just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此处添加标题内容</a:t>
              </a:r>
            </a:p>
          </p:txBody>
        </p:sp>
        <p:grpSp>
          <p:nvGrpSpPr>
            <p:cNvPr id="31" name="组合 13321"/>
            <p:cNvGrpSpPr/>
            <p:nvPr/>
          </p:nvGrpSpPr>
          <p:grpSpPr bwMode="auto">
            <a:xfrm>
              <a:off x="7977294" y="4233757"/>
              <a:ext cx="281517" cy="279400"/>
              <a:chOff x="1057275" y="3008313"/>
              <a:chExt cx="368300" cy="368300"/>
            </a:xfrm>
            <a:solidFill>
              <a:schemeClr val="accent2"/>
            </a:solidFill>
          </p:grpSpPr>
          <p:sp>
            <p:nvSpPr>
              <p:cNvPr id="32" name="Freeform 11"/>
              <p:cNvSpPr/>
              <p:nvPr/>
            </p:nvSpPr>
            <p:spPr bwMode="auto">
              <a:xfrm>
                <a:off x="1057275" y="3033713"/>
                <a:ext cx="342900" cy="342900"/>
              </a:xfrm>
              <a:custGeom>
                <a:avLst/>
                <a:gdLst>
                  <a:gd name="T0" fmla="*/ 2147483647 w 216"/>
                  <a:gd name="T1" fmla="*/ 0 h 216"/>
                  <a:gd name="T2" fmla="*/ 2147483647 w 216"/>
                  <a:gd name="T3" fmla="*/ 0 h 216"/>
                  <a:gd name="T4" fmla="*/ 2147483647 w 216"/>
                  <a:gd name="T5" fmla="*/ 2147483647 h 216"/>
                  <a:gd name="T6" fmla="*/ 2147483647 w 216"/>
                  <a:gd name="T7" fmla="*/ 2147483647 h 216"/>
                  <a:gd name="T8" fmla="*/ 2147483647 w 216"/>
                  <a:gd name="T9" fmla="*/ 2147483647 h 216"/>
                  <a:gd name="T10" fmla="*/ 2147483647 w 216"/>
                  <a:gd name="T11" fmla="*/ 2147483647 h 216"/>
                  <a:gd name="T12" fmla="*/ 2147483647 w 216"/>
                  <a:gd name="T13" fmla="*/ 2147483647 h 216"/>
                  <a:gd name="T14" fmla="*/ 2147483647 w 216"/>
                  <a:gd name="T15" fmla="*/ 2147483647 h 216"/>
                  <a:gd name="T16" fmla="*/ 2147483647 w 216"/>
                  <a:gd name="T17" fmla="*/ 2147483647 h 216"/>
                  <a:gd name="T18" fmla="*/ 0 w 216"/>
                  <a:gd name="T19" fmla="*/ 2147483647 h 216"/>
                  <a:gd name="T20" fmla="*/ 0 w 216"/>
                  <a:gd name="T21" fmla="*/ 2147483647 h 216"/>
                  <a:gd name="T22" fmla="*/ 0 w 216"/>
                  <a:gd name="T23" fmla="*/ 2147483647 h 216"/>
                  <a:gd name="T24" fmla="*/ 2147483647 w 216"/>
                  <a:gd name="T25" fmla="*/ 2147483647 h 216"/>
                  <a:gd name="T26" fmla="*/ 2147483647 w 216"/>
                  <a:gd name="T27" fmla="*/ 2147483647 h 216"/>
                  <a:gd name="T28" fmla="*/ 2147483647 w 216"/>
                  <a:gd name="T29" fmla="*/ 2147483647 h 216"/>
                  <a:gd name="T30" fmla="*/ 2147483647 w 216"/>
                  <a:gd name="T31" fmla="*/ 2147483647 h 216"/>
                  <a:gd name="T32" fmla="*/ 2147483647 w 216"/>
                  <a:gd name="T33" fmla="*/ 2147483647 h 216"/>
                  <a:gd name="T34" fmla="*/ 2147483647 w 216"/>
                  <a:gd name="T35" fmla="*/ 2147483647 h 216"/>
                  <a:gd name="T36" fmla="*/ 2147483647 w 216"/>
                  <a:gd name="T37" fmla="*/ 2147483647 h 216"/>
                  <a:gd name="T38" fmla="*/ 2147483647 w 216"/>
                  <a:gd name="T39" fmla="*/ 2147483647 h 216"/>
                  <a:gd name="T40" fmla="*/ 2147483647 w 216"/>
                  <a:gd name="T41" fmla="*/ 2147483647 h 216"/>
                  <a:gd name="T42" fmla="*/ 2147483647 w 216"/>
                  <a:gd name="T43" fmla="*/ 2147483647 h 216"/>
                  <a:gd name="T44" fmla="*/ 2147483647 w 216"/>
                  <a:gd name="T45" fmla="*/ 2147483647 h 216"/>
                  <a:gd name="T46" fmla="*/ 2147483647 w 216"/>
                  <a:gd name="T47" fmla="*/ 2147483647 h 216"/>
                  <a:gd name="T48" fmla="*/ 2147483647 w 216"/>
                  <a:gd name="T49" fmla="*/ 2147483647 h 216"/>
                  <a:gd name="T50" fmla="*/ 2147483647 w 216"/>
                  <a:gd name="T51" fmla="*/ 2147483647 h 216"/>
                  <a:gd name="T52" fmla="*/ 2147483647 w 216"/>
                  <a:gd name="T53" fmla="*/ 2147483647 h 216"/>
                  <a:gd name="T54" fmla="*/ 2147483647 w 216"/>
                  <a:gd name="T55" fmla="*/ 2147483647 h 216"/>
                  <a:gd name="T56" fmla="*/ 2147483647 w 216"/>
                  <a:gd name="T57" fmla="*/ 2147483647 h 216"/>
                  <a:gd name="T58" fmla="*/ 2147483647 w 216"/>
                  <a:gd name="T59" fmla="*/ 2147483647 h 216"/>
                  <a:gd name="T60" fmla="*/ 2147483647 w 216"/>
                  <a:gd name="T61" fmla="*/ 0 h 21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216" h="216">
                    <a:moveTo>
                      <a:pt x="100" y="0"/>
                    </a:moveTo>
                    <a:lnTo>
                      <a:pt x="100" y="0"/>
                    </a:lnTo>
                    <a:lnTo>
                      <a:pt x="80" y="2"/>
                    </a:lnTo>
                    <a:lnTo>
                      <a:pt x="62" y="10"/>
                    </a:lnTo>
                    <a:lnTo>
                      <a:pt x="46" y="18"/>
                    </a:lnTo>
                    <a:lnTo>
                      <a:pt x="30" y="32"/>
                    </a:lnTo>
                    <a:lnTo>
                      <a:pt x="16" y="48"/>
                    </a:lnTo>
                    <a:lnTo>
                      <a:pt x="6" y="68"/>
                    </a:lnTo>
                    <a:lnTo>
                      <a:pt x="0" y="88"/>
                    </a:lnTo>
                    <a:lnTo>
                      <a:pt x="0" y="108"/>
                    </a:lnTo>
                    <a:lnTo>
                      <a:pt x="0" y="128"/>
                    </a:lnTo>
                    <a:lnTo>
                      <a:pt x="6" y="148"/>
                    </a:lnTo>
                    <a:lnTo>
                      <a:pt x="16" y="168"/>
                    </a:lnTo>
                    <a:lnTo>
                      <a:pt x="30" y="184"/>
                    </a:lnTo>
                    <a:lnTo>
                      <a:pt x="48" y="198"/>
                    </a:lnTo>
                    <a:lnTo>
                      <a:pt x="66" y="208"/>
                    </a:lnTo>
                    <a:lnTo>
                      <a:pt x="86" y="214"/>
                    </a:lnTo>
                    <a:lnTo>
                      <a:pt x="108" y="216"/>
                    </a:lnTo>
                    <a:lnTo>
                      <a:pt x="128" y="214"/>
                    </a:lnTo>
                    <a:lnTo>
                      <a:pt x="148" y="208"/>
                    </a:lnTo>
                    <a:lnTo>
                      <a:pt x="168" y="198"/>
                    </a:lnTo>
                    <a:lnTo>
                      <a:pt x="184" y="184"/>
                    </a:lnTo>
                    <a:lnTo>
                      <a:pt x="198" y="170"/>
                    </a:lnTo>
                    <a:lnTo>
                      <a:pt x="206" y="152"/>
                    </a:lnTo>
                    <a:lnTo>
                      <a:pt x="212" y="134"/>
                    </a:lnTo>
                    <a:lnTo>
                      <a:pt x="216" y="116"/>
                    </a:lnTo>
                    <a:lnTo>
                      <a:pt x="100" y="116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3" name="Freeform 12"/>
              <p:cNvSpPr/>
              <p:nvPr/>
            </p:nvSpPr>
            <p:spPr bwMode="auto">
              <a:xfrm>
                <a:off x="1238250" y="3008313"/>
                <a:ext cx="187325" cy="184150"/>
              </a:xfrm>
              <a:custGeom>
                <a:avLst/>
                <a:gdLst>
                  <a:gd name="T0" fmla="*/ 2147483647 w 118"/>
                  <a:gd name="T1" fmla="*/ 2147483647 h 116"/>
                  <a:gd name="T2" fmla="*/ 2147483647 w 118"/>
                  <a:gd name="T3" fmla="*/ 2147483647 h 116"/>
                  <a:gd name="T4" fmla="*/ 2147483647 w 118"/>
                  <a:gd name="T5" fmla="*/ 2147483647 h 116"/>
                  <a:gd name="T6" fmla="*/ 2147483647 w 118"/>
                  <a:gd name="T7" fmla="*/ 2147483647 h 116"/>
                  <a:gd name="T8" fmla="*/ 2147483647 w 118"/>
                  <a:gd name="T9" fmla="*/ 2147483647 h 116"/>
                  <a:gd name="T10" fmla="*/ 2147483647 w 118"/>
                  <a:gd name="T11" fmla="*/ 2147483647 h 116"/>
                  <a:gd name="T12" fmla="*/ 2147483647 w 118"/>
                  <a:gd name="T13" fmla="*/ 2147483647 h 116"/>
                  <a:gd name="T14" fmla="*/ 2147483647 w 118"/>
                  <a:gd name="T15" fmla="*/ 0 h 116"/>
                  <a:gd name="T16" fmla="*/ 2147483647 w 118"/>
                  <a:gd name="T17" fmla="*/ 0 h 116"/>
                  <a:gd name="T18" fmla="*/ 0 w 118"/>
                  <a:gd name="T19" fmla="*/ 0 h 116"/>
                  <a:gd name="T20" fmla="*/ 0 w 118"/>
                  <a:gd name="T21" fmla="*/ 2147483647 h 116"/>
                  <a:gd name="T22" fmla="*/ 2147483647 w 118"/>
                  <a:gd name="T23" fmla="*/ 2147483647 h 116"/>
                  <a:gd name="T24" fmla="*/ 2147483647 w 118"/>
                  <a:gd name="T25" fmla="*/ 2147483647 h 116"/>
                  <a:gd name="T26" fmla="*/ 2147483647 w 118"/>
                  <a:gd name="T27" fmla="*/ 2147483647 h 116"/>
                  <a:gd name="T28" fmla="*/ 2147483647 w 118"/>
                  <a:gd name="T29" fmla="*/ 2147483647 h 116"/>
                  <a:gd name="T30" fmla="*/ 2147483647 w 118"/>
                  <a:gd name="T31" fmla="*/ 2147483647 h 116"/>
                  <a:gd name="T32" fmla="*/ 2147483647 w 118"/>
                  <a:gd name="T33" fmla="*/ 2147483647 h 116"/>
                  <a:gd name="T34" fmla="*/ 2147483647 w 118"/>
                  <a:gd name="T35" fmla="*/ 2147483647 h 116"/>
                  <a:gd name="T36" fmla="*/ 2147483647 w 118"/>
                  <a:gd name="T37" fmla="*/ 2147483647 h 116"/>
                  <a:gd name="T38" fmla="*/ 2147483647 w 118"/>
                  <a:gd name="T39" fmla="*/ 2147483647 h 116"/>
                  <a:gd name="T40" fmla="*/ 2147483647 w 118"/>
                  <a:gd name="T41" fmla="*/ 2147483647 h 116"/>
                  <a:gd name="T42" fmla="*/ 2147483647 w 118"/>
                  <a:gd name="T43" fmla="*/ 2147483647 h 11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18" h="116">
                    <a:moveTo>
                      <a:pt x="86" y="32"/>
                    </a:moveTo>
                    <a:lnTo>
                      <a:pt x="86" y="32"/>
                    </a:lnTo>
                    <a:lnTo>
                      <a:pt x="78" y="24"/>
                    </a:lnTo>
                    <a:lnTo>
                      <a:pt x="68" y="16"/>
                    </a:lnTo>
                    <a:lnTo>
                      <a:pt x="56" y="10"/>
                    </a:lnTo>
                    <a:lnTo>
                      <a:pt x="46" y="6"/>
                    </a:lnTo>
                    <a:lnTo>
                      <a:pt x="36" y="2"/>
                    </a:lnTo>
                    <a:lnTo>
                      <a:pt x="24" y="0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116"/>
                    </a:lnTo>
                    <a:lnTo>
                      <a:pt x="118" y="116"/>
                    </a:lnTo>
                    <a:lnTo>
                      <a:pt x="118" y="106"/>
                    </a:lnTo>
                    <a:lnTo>
                      <a:pt x="118" y="94"/>
                    </a:lnTo>
                    <a:lnTo>
                      <a:pt x="114" y="82"/>
                    </a:lnTo>
                    <a:lnTo>
                      <a:pt x="112" y="72"/>
                    </a:lnTo>
                    <a:lnTo>
                      <a:pt x="108" y="60"/>
                    </a:lnTo>
                    <a:lnTo>
                      <a:pt x="102" y="50"/>
                    </a:lnTo>
                    <a:lnTo>
                      <a:pt x="94" y="40"/>
                    </a:lnTo>
                    <a:lnTo>
                      <a:pt x="86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209975" y="2982901"/>
            <a:ext cx="1959921" cy="402590"/>
            <a:chOff x="1324871" y="4058074"/>
            <a:chExt cx="2613228" cy="536910"/>
          </a:xfrm>
        </p:grpSpPr>
        <p:sp>
          <p:nvSpPr>
            <p:cNvPr id="35" name="矩形 1"/>
            <p:cNvSpPr>
              <a:spLocks noChangeArrowheads="1"/>
            </p:cNvSpPr>
            <p:nvPr/>
          </p:nvSpPr>
          <p:spPr bwMode="auto">
            <a:xfrm>
              <a:off x="1639399" y="4058074"/>
              <a:ext cx="2298700" cy="536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algn="just" eaLnBrk="1" fontAlgn="base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此处添加标题内容</a:t>
              </a:r>
            </a:p>
          </p:txBody>
        </p:sp>
        <p:grpSp>
          <p:nvGrpSpPr>
            <p:cNvPr id="36" name="组合 13322"/>
            <p:cNvGrpSpPr/>
            <p:nvPr/>
          </p:nvGrpSpPr>
          <p:grpSpPr bwMode="auto">
            <a:xfrm>
              <a:off x="1324871" y="4185073"/>
              <a:ext cx="279400" cy="298451"/>
              <a:chOff x="1946500" y="2659080"/>
              <a:chExt cx="249236" cy="264850"/>
            </a:xfrm>
            <a:solidFill>
              <a:schemeClr val="accent3"/>
            </a:solidFill>
          </p:grpSpPr>
          <p:sp>
            <p:nvSpPr>
              <p:cNvPr id="37" name="Rectangle 13"/>
              <p:cNvSpPr>
                <a:spLocks noChangeArrowheads="1"/>
              </p:cNvSpPr>
              <p:nvPr/>
            </p:nvSpPr>
            <p:spPr bwMode="auto">
              <a:xfrm>
                <a:off x="1946500" y="2712050"/>
                <a:ext cx="40474" cy="21188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8" name="Rectangle 14"/>
              <p:cNvSpPr>
                <a:spLocks noChangeArrowheads="1"/>
              </p:cNvSpPr>
              <p:nvPr/>
            </p:nvSpPr>
            <p:spPr bwMode="auto">
              <a:xfrm>
                <a:off x="2016797" y="2679947"/>
                <a:ext cx="40474" cy="24398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9" name="Rectangle 15"/>
              <p:cNvSpPr>
                <a:spLocks noChangeArrowheads="1"/>
              </p:cNvSpPr>
              <p:nvPr/>
            </p:nvSpPr>
            <p:spPr bwMode="auto">
              <a:xfrm>
                <a:off x="2084964" y="2659080"/>
                <a:ext cx="42604" cy="2648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40" name="Rectangle 16"/>
              <p:cNvSpPr>
                <a:spLocks noChangeArrowheads="1"/>
              </p:cNvSpPr>
              <p:nvPr/>
            </p:nvSpPr>
            <p:spPr bwMode="auto">
              <a:xfrm>
                <a:off x="2155262" y="2790702"/>
                <a:ext cx="40474" cy="13322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41" name="组合 40"/>
          <p:cNvGrpSpPr/>
          <p:nvPr/>
        </p:nvGrpSpPr>
        <p:grpSpPr>
          <a:xfrm>
            <a:off x="1099108" y="1844924"/>
            <a:ext cx="3014210" cy="661835"/>
            <a:chOff x="1177047" y="2540424"/>
            <a:chExt cx="4018947" cy="882650"/>
          </a:xfrm>
        </p:grpSpPr>
        <p:sp>
          <p:nvSpPr>
            <p:cNvPr id="42" name="任意多边形 41"/>
            <p:cNvSpPr/>
            <p:nvPr/>
          </p:nvSpPr>
          <p:spPr>
            <a:xfrm flipH="1">
              <a:off x="1177047" y="2540424"/>
              <a:ext cx="3966030" cy="821267"/>
            </a:xfrm>
            <a:custGeom>
              <a:avLst/>
              <a:gdLst>
                <a:gd name="connsiteX0" fmla="*/ 0 w 1495425"/>
                <a:gd name="connsiteY0" fmla="*/ 581025 h 581025"/>
                <a:gd name="connsiteX1" fmla="*/ 333375 w 1495425"/>
                <a:gd name="connsiteY1" fmla="*/ 0 h 581025"/>
                <a:gd name="connsiteX2" fmla="*/ 1238250 w 1495425"/>
                <a:gd name="connsiteY2" fmla="*/ 0 h 581025"/>
                <a:gd name="connsiteX3" fmla="*/ 1495425 w 1495425"/>
                <a:gd name="connsiteY3" fmla="*/ 0 h 581025"/>
                <a:gd name="connsiteX0-1" fmla="*/ 0 w 1238249"/>
                <a:gd name="connsiteY0-2" fmla="*/ 581025 h 581025"/>
                <a:gd name="connsiteX1-3" fmla="*/ 333375 w 1238249"/>
                <a:gd name="connsiteY1-4" fmla="*/ 0 h 581025"/>
                <a:gd name="connsiteX2-5" fmla="*/ 1238250 w 1238249"/>
                <a:gd name="connsiteY2-6" fmla="*/ 0 h 581025"/>
                <a:gd name="connsiteX0-7" fmla="*/ 0 w 2896333"/>
                <a:gd name="connsiteY0-8" fmla="*/ 581025 h 581025"/>
                <a:gd name="connsiteX1-9" fmla="*/ 333375 w 2896333"/>
                <a:gd name="connsiteY1-10" fmla="*/ 0 h 581025"/>
                <a:gd name="connsiteX2-11" fmla="*/ 2896333 w 2896333"/>
                <a:gd name="connsiteY2-12" fmla="*/ 0 h 5810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896333" h="581025">
                  <a:moveTo>
                    <a:pt x="0" y="581025"/>
                  </a:moveTo>
                  <a:lnTo>
                    <a:pt x="333375" y="0"/>
                  </a:lnTo>
                  <a:lnTo>
                    <a:pt x="2896333" y="0"/>
                  </a:lnTo>
                </a:path>
              </a:pathLst>
            </a:cu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3" name="Oval 54"/>
            <p:cNvSpPr>
              <a:spLocks noChangeArrowheads="1"/>
            </p:cNvSpPr>
            <p:nvPr/>
          </p:nvSpPr>
          <p:spPr bwMode="auto">
            <a:xfrm>
              <a:off x="5085927" y="3313007"/>
              <a:ext cx="110067" cy="110067"/>
            </a:xfrm>
            <a:prstGeom prst="ellips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138843" y="1854447"/>
            <a:ext cx="2784475" cy="658660"/>
            <a:chOff x="6563360" y="2553124"/>
            <a:chExt cx="3712633" cy="878416"/>
          </a:xfrm>
        </p:grpSpPr>
        <p:sp>
          <p:nvSpPr>
            <p:cNvPr id="45" name="任意多边形 44"/>
            <p:cNvSpPr/>
            <p:nvPr/>
          </p:nvSpPr>
          <p:spPr>
            <a:xfrm>
              <a:off x="6626860" y="2553124"/>
              <a:ext cx="3649133" cy="821267"/>
            </a:xfrm>
            <a:custGeom>
              <a:avLst/>
              <a:gdLst>
                <a:gd name="connsiteX0" fmla="*/ 0 w 1495425"/>
                <a:gd name="connsiteY0" fmla="*/ 581025 h 581025"/>
                <a:gd name="connsiteX1" fmla="*/ 333375 w 1495425"/>
                <a:gd name="connsiteY1" fmla="*/ 0 h 581025"/>
                <a:gd name="connsiteX2" fmla="*/ 1238250 w 1495425"/>
                <a:gd name="connsiteY2" fmla="*/ 0 h 581025"/>
                <a:gd name="connsiteX3" fmla="*/ 1495425 w 1495425"/>
                <a:gd name="connsiteY3" fmla="*/ 0 h 581025"/>
                <a:gd name="connsiteX0-1" fmla="*/ 0 w 1238249"/>
                <a:gd name="connsiteY0-2" fmla="*/ 581025 h 581025"/>
                <a:gd name="connsiteX1-3" fmla="*/ 333375 w 1238249"/>
                <a:gd name="connsiteY1-4" fmla="*/ 0 h 581025"/>
                <a:gd name="connsiteX2-5" fmla="*/ 1238250 w 1238249"/>
                <a:gd name="connsiteY2-6" fmla="*/ 0 h 581025"/>
                <a:gd name="connsiteX0-7" fmla="*/ 0 w 2896333"/>
                <a:gd name="connsiteY0-8" fmla="*/ 581025 h 581025"/>
                <a:gd name="connsiteX1-9" fmla="*/ 333375 w 2896333"/>
                <a:gd name="connsiteY1-10" fmla="*/ 0 h 581025"/>
                <a:gd name="connsiteX2-11" fmla="*/ 2896333 w 2896333"/>
                <a:gd name="connsiteY2-12" fmla="*/ 0 h 5810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896333" h="581025">
                  <a:moveTo>
                    <a:pt x="0" y="581025"/>
                  </a:moveTo>
                  <a:lnTo>
                    <a:pt x="333375" y="0"/>
                  </a:lnTo>
                  <a:lnTo>
                    <a:pt x="2896333" y="0"/>
                  </a:lnTo>
                </a:path>
              </a:pathLst>
            </a:cu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Oval 54"/>
            <p:cNvSpPr>
              <a:spLocks noChangeArrowheads="1"/>
            </p:cNvSpPr>
            <p:nvPr/>
          </p:nvSpPr>
          <p:spPr bwMode="auto">
            <a:xfrm>
              <a:off x="6563360" y="3321473"/>
              <a:ext cx="110067" cy="110067"/>
            </a:xfrm>
            <a:prstGeom prst="ellips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186468" y="3370158"/>
            <a:ext cx="2757488" cy="661835"/>
            <a:chOff x="6626860" y="4574541"/>
            <a:chExt cx="3676651" cy="882650"/>
          </a:xfrm>
        </p:grpSpPr>
        <p:sp>
          <p:nvSpPr>
            <p:cNvPr id="48" name="任意多边形 47"/>
            <p:cNvSpPr/>
            <p:nvPr/>
          </p:nvSpPr>
          <p:spPr>
            <a:xfrm>
              <a:off x="6686127" y="4574541"/>
              <a:ext cx="3617384" cy="827617"/>
            </a:xfrm>
            <a:custGeom>
              <a:avLst/>
              <a:gdLst>
                <a:gd name="connsiteX0" fmla="*/ 0 w 1495425"/>
                <a:gd name="connsiteY0" fmla="*/ 581025 h 581025"/>
                <a:gd name="connsiteX1" fmla="*/ 333375 w 1495425"/>
                <a:gd name="connsiteY1" fmla="*/ 0 h 581025"/>
                <a:gd name="connsiteX2" fmla="*/ 1238250 w 1495425"/>
                <a:gd name="connsiteY2" fmla="*/ 0 h 581025"/>
                <a:gd name="connsiteX3" fmla="*/ 1495425 w 1495425"/>
                <a:gd name="connsiteY3" fmla="*/ 0 h 581025"/>
                <a:gd name="connsiteX0-1" fmla="*/ 0 w 1238249"/>
                <a:gd name="connsiteY0-2" fmla="*/ 581025 h 581025"/>
                <a:gd name="connsiteX1-3" fmla="*/ 333375 w 1238249"/>
                <a:gd name="connsiteY1-4" fmla="*/ 0 h 581025"/>
                <a:gd name="connsiteX2-5" fmla="*/ 1238250 w 1238249"/>
                <a:gd name="connsiteY2-6" fmla="*/ 0 h 581025"/>
                <a:gd name="connsiteX0-7" fmla="*/ 0 w 2528430"/>
                <a:gd name="connsiteY0-8" fmla="*/ 587027 h 587027"/>
                <a:gd name="connsiteX1-9" fmla="*/ 333375 w 2528430"/>
                <a:gd name="connsiteY1-10" fmla="*/ 6002 h 587027"/>
                <a:gd name="connsiteX2-11" fmla="*/ 2528430 w 2528430"/>
                <a:gd name="connsiteY2-12" fmla="*/ 0 h 5870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528430" h="587027">
                  <a:moveTo>
                    <a:pt x="0" y="587027"/>
                  </a:moveTo>
                  <a:lnTo>
                    <a:pt x="333375" y="6002"/>
                  </a:lnTo>
                  <a:lnTo>
                    <a:pt x="2528430" y="0"/>
                  </a:lnTo>
                </a:path>
              </a:pathLst>
            </a:cu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0" name="Oval 54"/>
            <p:cNvSpPr>
              <a:spLocks noChangeArrowheads="1"/>
            </p:cNvSpPr>
            <p:nvPr/>
          </p:nvSpPr>
          <p:spPr bwMode="auto">
            <a:xfrm>
              <a:off x="6626860" y="5347124"/>
              <a:ext cx="110067" cy="110067"/>
            </a:xfrm>
            <a:prstGeom prst="ellips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099108" y="3370158"/>
            <a:ext cx="2730049" cy="661835"/>
            <a:chOff x="1177046" y="4574541"/>
            <a:chExt cx="3640065" cy="882650"/>
          </a:xfrm>
        </p:grpSpPr>
        <p:sp>
          <p:nvSpPr>
            <p:cNvPr id="53" name="任意多边形 52"/>
            <p:cNvSpPr/>
            <p:nvPr/>
          </p:nvSpPr>
          <p:spPr>
            <a:xfrm flipH="1">
              <a:off x="1177046" y="4574541"/>
              <a:ext cx="3574447" cy="827617"/>
            </a:xfrm>
            <a:custGeom>
              <a:avLst/>
              <a:gdLst>
                <a:gd name="connsiteX0" fmla="*/ 0 w 1495425"/>
                <a:gd name="connsiteY0" fmla="*/ 581025 h 581025"/>
                <a:gd name="connsiteX1" fmla="*/ 333375 w 1495425"/>
                <a:gd name="connsiteY1" fmla="*/ 0 h 581025"/>
                <a:gd name="connsiteX2" fmla="*/ 1238250 w 1495425"/>
                <a:gd name="connsiteY2" fmla="*/ 0 h 581025"/>
                <a:gd name="connsiteX3" fmla="*/ 1495425 w 1495425"/>
                <a:gd name="connsiteY3" fmla="*/ 0 h 581025"/>
                <a:gd name="connsiteX0-1" fmla="*/ 0 w 1238249"/>
                <a:gd name="connsiteY0-2" fmla="*/ 581025 h 581025"/>
                <a:gd name="connsiteX1-3" fmla="*/ 333375 w 1238249"/>
                <a:gd name="connsiteY1-4" fmla="*/ 0 h 581025"/>
                <a:gd name="connsiteX2-5" fmla="*/ 1238250 w 1238249"/>
                <a:gd name="connsiteY2-6" fmla="*/ 0 h 581025"/>
                <a:gd name="connsiteX0-7" fmla="*/ 0 w 2528430"/>
                <a:gd name="connsiteY0-8" fmla="*/ 587027 h 587027"/>
                <a:gd name="connsiteX1-9" fmla="*/ 333375 w 2528430"/>
                <a:gd name="connsiteY1-10" fmla="*/ 6002 h 587027"/>
                <a:gd name="connsiteX2-11" fmla="*/ 2528430 w 2528430"/>
                <a:gd name="connsiteY2-12" fmla="*/ 0 h 5870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528430" h="587027">
                  <a:moveTo>
                    <a:pt x="0" y="587027"/>
                  </a:moveTo>
                  <a:lnTo>
                    <a:pt x="333375" y="6002"/>
                  </a:lnTo>
                  <a:lnTo>
                    <a:pt x="2528430" y="0"/>
                  </a:lnTo>
                </a:path>
              </a:pathLst>
            </a:custGeom>
            <a:noFill/>
            <a:ln w="12700">
              <a:solidFill>
                <a:schemeClr val="bg1">
                  <a:lumMod val="50000"/>
                </a:schemeClr>
              </a:solidFill>
              <a:prstDash val="dash"/>
              <a:head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4" name="Oval 54"/>
            <p:cNvSpPr>
              <a:spLocks noChangeArrowheads="1"/>
            </p:cNvSpPr>
            <p:nvPr/>
          </p:nvSpPr>
          <p:spPr bwMode="auto">
            <a:xfrm>
              <a:off x="4707044" y="5347124"/>
              <a:ext cx="110067" cy="110067"/>
            </a:xfrm>
            <a:prstGeom prst="ellips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55" name="矩形 1"/>
          <p:cNvSpPr>
            <a:spLocks noChangeArrowheads="1"/>
          </p:cNvSpPr>
          <p:nvPr/>
        </p:nvSpPr>
        <p:spPr bwMode="auto">
          <a:xfrm>
            <a:off x="1143494" y="1911928"/>
            <a:ext cx="2034898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</a:t>
            </a:r>
          </a:p>
        </p:txBody>
      </p:sp>
      <p:sp>
        <p:nvSpPr>
          <p:cNvPr id="56" name="矩形 1"/>
          <p:cNvSpPr>
            <a:spLocks noChangeArrowheads="1"/>
          </p:cNvSpPr>
          <p:nvPr/>
        </p:nvSpPr>
        <p:spPr bwMode="auto">
          <a:xfrm>
            <a:off x="1168623" y="3432064"/>
            <a:ext cx="2034898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</a:t>
            </a:r>
          </a:p>
        </p:txBody>
      </p:sp>
      <p:sp>
        <p:nvSpPr>
          <p:cNvPr id="57" name="矩形 1"/>
          <p:cNvSpPr>
            <a:spLocks noChangeArrowheads="1"/>
          </p:cNvSpPr>
          <p:nvPr/>
        </p:nvSpPr>
        <p:spPr bwMode="auto">
          <a:xfrm>
            <a:off x="6191998" y="1922765"/>
            <a:ext cx="2034898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</a:t>
            </a:r>
          </a:p>
        </p:txBody>
      </p:sp>
      <p:sp>
        <p:nvSpPr>
          <p:cNvPr id="58" name="矩形 1"/>
          <p:cNvSpPr>
            <a:spLocks noChangeArrowheads="1"/>
          </p:cNvSpPr>
          <p:nvPr/>
        </p:nvSpPr>
        <p:spPr bwMode="auto">
          <a:xfrm>
            <a:off x="6248645" y="3444567"/>
            <a:ext cx="2034898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点击输入简要文字内容，文字内容需概括精炼，不用多余的文字修饰，言简意赅的说明分项内容。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077">
        <p:comb/>
      </p:transition>
    </mc:Choice>
    <mc:Fallback xmlns="">
      <p:transition advTm="1077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57" grpId="0"/>
      <p:bldP spid="5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" name="组合 47"/>
          <p:cNvGrpSpPr/>
          <p:nvPr/>
        </p:nvGrpSpPr>
        <p:grpSpPr>
          <a:xfrm>
            <a:off x="2207365" y="1459506"/>
            <a:ext cx="1400897" cy="1400036"/>
            <a:chOff x="5305425" y="2638424"/>
            <a:chExt cx="1579563" cy="1577975"/>
          </a:xfrm>
          <a:solidFill>
            <a:schemeClr val="accent1">
              <a:alpha val="60000"/>
            </a:schemeClr>
          </a:solidFill>
        </p:grpSpPr>
        <p:sp>
          <p:nvSpPr>
            <p:cNvPr id="2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073073" y="2324201"/>
            <a:ext cx="1758514" cy="1756384"/>
            <a:chOff x="5102225" y="2441575"/>
            <a:chExt cx="1982788" cy="1979613"/>
          </a:xfrm>
          <a:solidFill>
            <a:schemeClr val="accent2">
              <a:alpha val="60000"/>
            </a:schemeClr>
          </a:solidFill>
        </p:grpSpPr>
        <p:sp>
          <p:nvSpPr>
            <p:cNvPr id="11" name="Freeform 12"/>
            <p:cNvSpPr>
              <a:spLocks noEditPoints="1"/>
            </p:cNvSpPr>
            <p:nvPr/>
          </p:nvSpPr>
          <p:spPr bwMode="auto">
            <a:xfrm>
              <a:off x="5102225" y="2441575"/>
              <a:ext cx="1982788" cy="1979613"/>
            </a:xfrm>
            <a:custGeom>
              <a:avLst/>
              <a:gdLst>
                <a:gd name="T0" fmla="*/ 529 w 529"/>
                <a:gd name="T1" fmla="*/ 283 h 528"/>
                <a:gd name="T2" fmla="*/ 506 w 529"/>
                <a:gd name="T3" fmla="*/ 241 h 528"/>
                <a:gd name="T4" fmla="*/ 479 w 529"/>
                <a:gd name="T5" fmla="*/ 200 h 528"/>
                <a:gd name="T6" fmla="*/ 516 w 529"/>
                <a:gd name="T7" fmla="*/ 180 h 528"/>
                <a:gd name="T8" fmla="*/ 479 w 529"/>
                <a:gd name="T9" fmla="*/ 151 h 528"/>
                <a:gd name="T10" fmla="*/ 438 w 529"/>
                <a:gd name="T11" fmla="*/ 123 h 528"/>
                <a:gd name="T12" fmla="*/ 465 w 529"/>
                <a:gd name="T13" fmla="*/ 90 h 528"/>
                <a:gd name="T14" fmla="*/ 420 w 529"/>
                <a:gd name="T15" fmla="*/ 77 h 528"/>
                <a:gd name="T16" fmla="*/ 371 w 529"/>
                <a:gd name="T17" fmla="*/ 67 h 528"/>
                <a:gd name="T18" fmla="*/ 383 w 529"/>
                <a:gd name="T19" fmla="*/ 27 h 528"/>
                <a:gd name="T20" fmla="*/ 336 w 529"/>
                <a:gd name="T21" fmla="*/ 32 h 528"/>
                <a:gd name="T22" fmla="*/ 288 w 529"/>
                <a:gd name="T23" fmla="*/ 42 h 528"/>
                <a:gd name="T24" fmla="*/ 284 w 529"/>
                <a:gd name="T25" fmla="*/ 0 h 528"/>
                <a:gd name="T26" fmla="*/ 242 w 529"/>
                <a:gd name="T27" fmla="*/ 23 h 528"/>
                <a:gd name="T28" fmla="*/ 201 w 529"/>
                <a:gd name="T29" fmla="*/ 50 h 528"/>
                <a:gd name="T30" fmla="*/ 181 w 529"/>
                <a:gd name="T31" fmla="*/ 13 h 528"/>
                <a:gd name="T32" fmla="*/ 152 w 529"/>
                <a:gd name="T33" fmla="*/ 50 h 528"/>
                <a:gd name="T34" fmla="*/ 124 w 529"/>
                <a:gd name="T35" fmla="*/ 91 h 528"/>
                <a:gd name="T36" fmla="*/ 91 w 529"/>
                <a:gd name="T37" fmla="*/ 64 h 528"/>
                <a:gd name="T38" fmla="*/ 78 w 529"/>
                <a:gd name="T39" fmla="*/ 109 h 528"/>
                <a:gd name="T40" fmla="*/ 68 w 529"/>
                <a:gd name="T41" fmla="*/ 158 h 528"/>
                <a:gd name="T42" fmla="*/ 28 w 529"/>
                <a:gd name="T43" fmla="*/ 145 h 528"/>
                <a:gd name="T44" fmla="*/ 33 w 529"/>
                <a:gd name="T45" fmla="*/ 193 h 528"/>
                <a:gd name="T46" fmla="*/ 42 w 529"/>
                <a:gd name="T47" fmla="*/ 241 h 528"/>
                <a:gd name="T48" fmla="*/ 0 w 529"/>
                <a:gd name="T49" fmla="*/ 245 h 528"/>
                <a:gd name="T50" fmla="*/ 24 w 529"/>
                <a:gd name="T51" fmla="*/ 287 h 528"/>
                <a:gd name="T52" fmla="*/ 51 w 529"/>
                <a:gd name="T53" fmla="*/ 328 h 528"/>
                <a:gd name="T54" fmla="*/ 13 w 529"/>
                <a:gd name="T55" fmla="*/ 348 h 528"/>
                <a:gd name="T56" fmla="*/ 51 w 529"/>
                <a:gd name="T57" fmla="*/ 377 h 528"/>
                <a:gd name="T58" fmla="*/ 92 w 529"/>
                <a:gd name="T59" fmla="*/ 405 h 528"/>
                <a:gd name="T60" fmla="*/ 65 w 529"/>
                <a:gd name="T61" fmla="*/ 438 h 528"/>
                <a:gd name="T62" fmla="*/ 110 w 529"/>
                <a:gd name="T63" fmla="*/ 451 h 528"/>
                <a:gd name="T64" fmla="*/ 159 w 529"/>
                <a:gd name="T65" fmla="*/ 461 h 528"/>
                <a:gd name="T66" fmla="*/ 146 w 529"/>
                <a:gd name="T67" fmla="*/ 501 h 528"/>
                <a:gd name="T68" fmla="*/ 193 w 529"/>
                <a:gd name="T69" fmla="*/ 496 h 528"/>
                <a:gd name="T70" fmla="*/ 242 w 529"/>
                <a:gd name="T71" fmla="*/ 486 h 528"/>
                <a:gd name="T72" fmla="*/ 246 w 529"/>
                <a:gd name="T73" fmla="*/ 528 h 528"/>
                <a:gd name="T74" fmla="*/ 288 w 529"/>
                <a:gd name="T75" fmla="*/ 505 h 528"/>
                <a:gd name="T76" fmla="*/ 329 w 529"/>
                <a:gd name="T77" fmla="*/ 478 h 528"/>
                <a:gd name="T78" fmla="*/ 349 w 529"/>
                <a:gd name="T79" fmla="*/ 516 h 528"/>
                <a:gd name="T80" fmla="*/ 378 w 529"/>
                <a:gd name="T81" fmla="*/ 478 h 528"/>
                <a:gd name="T82" fmla="*/ 406 w 529"/>
                <a:gd name="T83" fmla="*/ 437 h 528"/>
                <a:gd name="T84" fmla="*/ 439 w 529"/>
                <a:gd name="T85" fmla="*/ 464 h 528"/>
                <a:gd name="T86" fmla="*/ 452 w 529"/>
                <a:gd name="T87" fmla="*/ 419 h 528"/>
                <a:gd name="T88" fmla="*/ 462 w 529"/>
                <a:gd name="T89" fmla="*/ 370 h 528"/>
                <a:gd name="T90" fmla="*/ 502 w 529"/>
                <a:gd name="T91" fmla="*/ 383 h 528"/>
                <a:gd name="T92" fmla="*/ 496 w 529"/>
                <a:gd name="T93" fmla="*/ 335 h 528"/>
                <a:gd name="T94" fmla="*/ 487 w 529"/>
                <a:gd name="T95" fmla="*/ 287 h 528"/>
                <a:gd name="T96" fmla="*/ 265 w 529"/>
                <a:gd name="T97" fmla="*/ 290 h 528"/>
                <a:gd name="T98" fmla="*/ 265 w 529"/>
                <a:gd name="T99" fmla="*/ 238 h 528"/>
                <a:gd name="T100" fmla="*/ 265 w 529"/>
                <a:gd name="T101" fmla="*/ 29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9" h="528">
                  <a:moveTo>
                    <a:pt x="506" y="287"/>
                  </a:moveTo>
                  <a:cubicBezTo>
                    <a:pt x="529" y="283"/>
                    <a:pt x="529" y="283"/>
                    <a:pt x="529" y="283"/>
                  </a:cubicBezTo>
                  <a:cubicBezTo>
                    <a:pt x="529" y="245"/>
                    <a:pt x="529" y="245"/>
                    <a:pt x="529" y="245"/>
                  </a:cubicBezTo>
                  <a:cubicBezTo>
                    <a:pt x="506" y="241"/>
                    <a:pt x="506" y="241"/>
                    <a:pt x="506" y="241"/>
                  </a:cubicBezTo>
                  <a:cubicBezTo>
                    <a:pt x="487" y="241"/>
                    <a:pt x="487" y="241"/>
                    <a:pt x="487" y="241"/>
                  </a:cubicBezTo>
                  <a:cubicBezTo>
                    <a:pt x="486" y="227"/>
                    <a:pt x="483" y="213"/>
                    <a:pt x="479" y="200"/>
                  </a:cubicBezTo>
                  <a:cubicBezTo>
                    <a:pt x="496" y="193"/>
                    <a:pt x="496" y="193"/>
                    <a:pt x="496" y="193"/>
                  </a:cubicBezTo>
                  <a:cubicBezTo>
                    <a:pt x="516" y="180"/>
                    <a:pt x="516" y="180"/>
                    <a:pt x="516" y="180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62" y="158"/>
                    <a:pt x="462" y="158"/>
                    <a:pt x="462" y="158"/>
                  </a:cubicBezTo>
                  <a:cubicBezTo>
                    <a:pt x="455" y="145"/>
                    <a:pt x="447" y="134"/>
                    <a:pt x="438" y="123"/>
                  </a:cubicBezTo>
                  <a:cubicBezTo>
                    <a:pt x="452" y="109"/>
                    <a:pt x="452" y="109"/>
                    <a:pt x="452" y="109"/>
                  </a:cubicBezTo>
                  <a:cubicBezTo>
                    <a:pt x="465" y="90"/>
                    <a:pt x="465" y="90"/>
                    <a:pt x="465" y="90"/>
                  </a:cubicBezTo>
                  <a:cubicBezTo>
                    <a:pt x="439" y="64"/>
                    <a:pt x="439" y="64"/>
                    <a:pt x="439" y="64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406" y="91"/>
                    <a:pt x="406" y="91"/>
                    <a:pt x="406" y="91"/>
                  </a:cubicBezTo>
                  <a:cubicBezTo>
                    <a:pt x="395" y="82"/>
                    <a:pt x="383" y="74"/>
                    <a:pt x="371" y="67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349" y="13"/>
                    <a:pt x="349" y="13"/>
                    <a:pt x="349" y="13"/>
                  </a:cubicBezTo>
                  <a:cubicBezTo>
                    <a:pt x="336" y="32"/>
                    <a:pt x="336" y="32"/>
                    <a:pt x="336" y="32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16" y="46"/>
                    <a:pt x="302" y="43"/>
                    <a:pt x="288" y="42"/>
                  </a:cubicBezTo>
                  <a:cubicBezTo>
                    <a:pt x="288" y="23"/>
                    <a:pt x="288" y="23"/>
                    <a:pt x="288" y="2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42" y="23"/>
                    <a:pt x="242" y="23"/>
                    <a:pt x="242" y="2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28" y="43"/>
                    <a:pt x="214" y="46"/>
                    <a:pt x="201" y="50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81" y="13"/>
                    <a:pt x="181" y="13"/>
                    <a:pt x="181" y="1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52" y="50"/>
                    <a:pt x="152" y="50"/>
                    <a:pt x="152" y="50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6" y="74"/>
                    <a:pt x="135" y="82"/>
                    <a:pt x="124" y="91"/>
                  </a:cubicBezTo>
                  <a:cubicBezTo>
                    <a:pt x="110" y="77"/>
                    <a:pt x="110" y="77"/>
                    <a:pt x="110" y="7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3" y="134"/>
                    <a:pt x="75" y="145"/>
                    <a:pt x="68" y="158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47" y="213"/>
                    <a:pt x="44" y="227"/>
                    <a:pt x="42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4" y="287"/>
                    <a:pt x="24" y="287"/>
                    <a:pt x="24" y="287"/>
                  </a:cubicBezTo>
                  <a:cubicBezTo>
                    <a:pt x="42" y="287"/>
                    <a:pt x="42" y="287"/>
                    <a:pt x="42" y="287"/>
                  </a:cubicBezTo>
                  <a:cubicBezTo>
                    <a:pt x="44" y="301"/>
                    <a:pt x="47" y="315"/>
                    <a:pt x="51" y="328"/>
                  </a:cubicBezTo>
                  <a:cubicBezTo>
                    <a:pt x="33" y="335"/>
                    <a:pt x="33" y="335"/>
                    <a:pt x="33" y="335"/>
                  </a:cubicBezTo>
                  <a:cubicBezTo>
                    <a:pt x="13" y="348"/>
                    <a:pt x="13" y="348"/>
                    <a:pt x="13" y="348"/>
                  </a:cubicBezTo>
                  <a:cubicBezTo>
                    <a:pt x="28" y="383"/>
                    <a:pt x="28" y="383"/>
                    <a:pt x="28" y="383"/>
                  </a:cubicBezTo>
                  <a:cubicBezTo>
                    <a:pt x="51" y="377"/>
                    <a:pt x="51" y="377"/>
                    <a:pt x="51" y="377"/>
                  </a:cubicBezTo>
                  <a:cubicBezTo>
                    <a:pt x="68" y="370"/>
                    <a:pt x="68" y="370"/>
                    <a:pt x="68" y="370"/>
                  </a:cubicBezTo>
                  <a:cubicBezTo>
                    <a:pt x="75" y="383"/>
                    <a:pt x="83" y="394"/>
                    <a:pt x="92" y="405"/>
                  </a:cubicBezTo>
                  <a:cubicBezTo>
                    <a:pt x="78" y="419"/>
                    <a:pt x="78" y="419"/>
                    <a:pt x="78" y="419"/>
                  </a:cubicBezTo>
                  <a:cubicBezTo>
                    <a:pt x="65" y="438"/>
                    <a:pt x="65" y="438"/>
                    <a:pt x="65" y="438"/>
                  </a:cubicBezTo>
                  <a:cubicBezTo>
                    <a:pt x="91" y="464"/>
                    <a:pt x="91" y="464"/>
                    <a:pt x="91" y="464"/>
                  </a:cubicBezTo>
                  <a:cubicBezTo>
                    <a:pt x="110" y="451"/>
                    <a:pt x="110" y="451"/>
                    <a:pt x="110" y="451"/>
                  </a:cubicBezTo>
                  <a:cubicBezTo>
                    <a:pt x="124" y="437"/>
                    <a:pt x="124" y="437"/>
                    <a:pt x="124" y="437"/>
                  </a:cubicBezTo>
                  <a:cubicBezTo>
                    <a:pt x="135" y="446"/>
                    <a:pt x="146" y="454"/>
                    <a:pt x="159" y="461"/>
                  </a:cubicBezTo>
                  <a:cubicBezTo>
                    <a:pt x="152" y="478"/>
                    <a:pt x="152" y="478"/>
                    <a:pt x="152" y="478"/>
                  </a:cubicBezTo>
                  <a:cubicBezTo>
                    <a:pt x="146" y="501"/>
                    <a:pt x="146" y="501"/>
                    <a:pt x="146" y="501"/>
                  </a:cubicBezTo>
                  <a:cubicBezTo>
                    <a:pt x="181" y="516"/>
                    <a:pt x="181" y="516"/>
                    <a:pt x="181" y="516"/>
                  </a:cubicBezTo>
                  <a:cubicBezTo>
                    <a:pt x="193" y="496"/>
                    <a:pt x="193" y="496"/>
                    <a:pt x="193" y="496"/>
                  </a:cubicBezTo>
                  <a:cubicBezTo>
                    <a:pt x="201" y="478"/>
                    <a:pt x="201" y="478"/>
                    <a:pt x="201" y="478"/>
                  </a:cubicBezTo>
                  <a:cubicBezTo>
                    <a:pt x="214" y="482"/>
                    <a:pt x="228" y="485"/>
                    <a:pt x="242" y="486"/>
                  </a:cubicBezTo>
                  <a:cubicBezTo>
                    <a:pt x="242" y="505"/>
                    <a:pt x="242" y="505"/>
                    <a:pt x="242" y="505"/>
                  </a:cubicBezTo>
                  <a:cubicBezTo>
                    <a:pt x="246" y="528"/>
                    <a:pt x="246" y="528"/>
                    <a:pt x="246" y="528"/>
                  </a:cubicBezTo>
                  <a:cubicBezTo>
                    <a:pt x="284" y="528"/>
                    <a:pt x="284" y="528"/>
                    <a:pt x="284" y="528"/>
                  </a:cubicBezTo>
                  <a:cubicBezTo>
                    <a:pt x="288" y="505"/>
                    <a:pt x="288" y="505"/>
                    <a:pt x="288" y="505"/>
                  </a:cubicBezTo>
                  <a:cubicBezTo>
                    <a:pt x="288" y="486"/>
                    <a:pt x="288" y="486"/>
                    <a:pt x="288" y="486"/>
                  </a:cubicBezTo>
                  <a:cubicBezTo>
                    <a:pt x="302" y="485"/>
                    <a:pt x="316" y="482"/>
                    <a:pt x="329" y="478"/>
                  </a:cubicBezTo>
                  <a:cubicBezTo>
                    <a:pt x="336" y="496"/>
                    <a:pt x="336" y="496"/>
                    <a:pt x="336" y="496"/>
                  </a:cubicBezTo>
                  <a:cubicBezTo>
                    <a:pt x="349" y="516"/>
                    <a:pt x="349" y="516"/>
                    <a:pt x="349" y="516"/>
                  </a:cubicBezTo>
                  <a:cubicBezTo>
                    <a:pt x="383" y="501"/>
                    <a:pt x="383" y="501"/>
                    <a:pt x="383" y="501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1" y="461"/>
                    <a:pt x="371" y="461"/>
                    <a:pt x="371" y="461"/>
                  </a:cubicBezTo>
                  <a:cubicBezTo>
                    <a:pt x="383" y="454"/>
                    <a:pt x="395" y="446"/>
                    <a:pt x="406" y="437"/>
                  </a:cubicBezTo>
                  <a:cubicBezTo>
                    <a:pt x="420" y="451"/>
                    <a:pt x="420" y="451"/>
                    <a:pt x="420" y="451"/>
                  </a:cubicBezTo>
                  <a:cubicBezTo>
                    <a:pt x="439" y="464"/>
                    <a:pt x="439" y="464"/>
                    <a:pt x="439" y="464"/>
                  </a:cubicBezTo>
                  <a:cubicBezTo>
                    <a:pt x="465" y="438"/>
                    <a:pt x="465" y="438"/>
                    <a:pt x="465" y="438"/>
                  </a:cubicBezTo>
                  <a:cubicBezTo>
                    <a:pt x="452" y="419"/>
                    <a:pt x="452" y="419"/>
                    <a:pt x="452" y="419"/>
                  </a:cubicBezTo>
                  <a:cubicBezTo>
                    <a:pt x="438" y="405"/>
                    <a:pt x="438" y="405"/>
                    <a:pt x="438" y="405"/>
                  </a:cubicBezTo>
                  <a:cubicBezTo>
                    <a:pt x="447" y="394"/>
                    <a:pt x="455" y="383"/>
                    <a:pt x="462" y="370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502" y="383"/>
                    <a:pt x="502" y="383"/>
                    <a:pt x="502" y="383"/>
                  </a:cubicBezTo>
                  <a:cubicBezTo>
                    <a:pt x="516" y="348"/>
                    <a:pt x="516" y="348"/>
                    <a:pt x="516" y="348"/>
                  </a:cubicBezTo>
                  <a:cubicBezTo>
                    <a:pt x="496" y="335"/>
                    <a:pt x="496" y="335"/>
                    <a:pt x="496" y="335"/>
                  </a:cubicBezTo>
                  <a:cubicBezTo>
                    <a:pt x="479" y="328"/>
                    <a:pt x="479" y="328"/>
                    <a:pt x="479" y="328"/>
                  </a:cubicBezTo>
                  <a:cubicBezTo>
                    <a:pt x="483" y="315"/>
                    <a:pt x="486" y="301"/>
                    <a:pt x="487" y="287"/>
                  </a:cubicBezTo>
                  <a:lnTo>
                    <a:pt x="506" y="287"/>
                  </a:lnTo>
                  <a:close/>
                  <a:moveTo>
                    <a:pt x="265" y="290"/>
                  </a:moveTo>
                  <a:cubicBezTo>
                    <a:pt x="251" y="290"/>
                    <a:pt x="239" y="278"/>
                    <a:pt x="239" y="264"/>
                  </a:cubicBezTo>
                  <a:cubicBezTo>
                    <a:pt x="239" y="250"/>
                    <a:pt x="251" y="238"/>
                    <a:pt x="265" y="238"/>
                  </a:cubicBezTo>
                  <a:cubicBezTo>
                    <a:pt x="279" y="238"/>
                    <a:pt x="291" y="250"/>
                    <a:pt x="291" y="264"/>
                  </a:cubicBezTo>
                  <a:cubicBezTo>
                    <a:pt x="291" y="278"/>
                    <a:pt x="279" y="290"/>
                    <a:pt x="265" y="29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3" name="Freeform 13"/>
            <p:cNvSpPr>
              <a:spLocks noEditPoints="1"/>
            </p:cNvSpPr>
            <p:nvPr/>
          </p:nvSpPr>
          <p:spPr bwMode="auto">
            <a:xfrm>
              <a:off x="5405438" y="2741613"/>
              <a:ext cx="1376363" cy="1381125"/>
            </a:xfrm>
            <a:custGeom>
              <a:avLst/>
              <a:gdLst>
                <a:gd name="T0" fmla="*/ 184 w 367"/>
                <a:gd name="T1" fmla="*/ 0 h 368"/>
                <a:gd name="T2" fmla="*/ 0 w 367"/>
                <a:gd name="T3" fmla="*/ 184 h 368"/>
                <a:gd name="T4" fmla="*/ 184 w 367"/>
                <a:gd name="T5" fmla="*/ 368 h 368"/>
                <a:gd name="T6" fmla="*/ 367 w 367"/>
                <a:gd name="T7" fmla="*/ 184 h 368"/>
                <a:gd name="T8" fmla="*/ 184 w 367"/>
                <a:gd name="T9" fmla="*/ 0 h 368"/>
                <a:gd name="T10" fmla="*/ 184 w 367"/>
                <a:gd name="T11" fmla="*/ 250 h 368"/>
                <a:gd name="T12" fmla="*/ 118 w 367"/>
                <a:gd name="T13" fmla="*/ 184 h 368"/>
                <a:gd name="T14" fmla="*/ 184 w 367"/>
                <a:gd name="T15" fmla="*/ 118 h 368"/>
                <a:gd name="T16" fmla="*/ 250 w 367"/>
                <a:gd name="T17" fmla="*/ 184 h 368"/>
                <a:gd name="T18" fmla="*/ 184 w 367"/>
                <a:gd name="T19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7" h="368">
                  <a:moveTo>
                    <a:pt x="184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5"/>
                    <a:pt x="83" y="368"/>
                    <a:pt x="184" y="368"/>
                  </a:cubicBezTo>
                  <a:cubicBezTo>
                    <a:pt x="285" y="368"/>
                    <a:pt x="367" y="285"/>
                    <a:pt x="367" y="184"/>
                  </a:cubicBezTo>
                  <a:cubicBezTo>
                    <a:pt x="367" y="83"/>
                    <a:pt x="285" y="0"/>
                    <a:pt x="184" y="0"/>
                  </a:cubicBezTo>
                  <a:close/>
                  <a:moveTo>
                    <a:pt x="184" y="250"/>
                  </a:moveTo>
                  <a:cubicBezTo>
                    <a:pt x="148" y="250"/>
                    <a:pt x="118" y="220"/>
                    <a:pt x="118" y="184"/>
                  </a:cubicBezTo>
                  <a:cubicBezTo>
                    <a:pt x="118" y="148"/>
                    <a:pt x="148" y="118"/>
                    <a:pt x="184" y="118"/>
                  </a:cubicBezTo>
                  <a:cubicBezTo>
                    <a:pt x="220" y="118"/>
                    <a:pt x="250" y="148"/>
                    <a:pt x="250" y="184"/>
                  </a:cubicBezTo>
                  <a:cubicBezTo>
                    <a:pt x="250" y="220"/>
                    <a:pt x="220" y="250"/>
                    <a:pt x="184" y="2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4598552" y="1980150"/>
            <a:ext cx="1153100" cy="1170452"/>
            <a:chOff x="5803900" y="2852738"/>
            <a:chExt cx="1300163" cy="1319212"/>
          </a:xfrm>
          <a:solidFill>
            <a:schemeClr val="accent3">
              <a:alpha val="60000"/>
            </a:schemeClr>
          </a:solidFill>
        </p:grpSpPr>
        <p:sp>
          <p:nvSpPr>
            <p:cNvPr id="55" name="Freeform 18"/>
            <p:cNvSpPr>
              <a:spLocks noEditPoints="1"/>
            </p:cNvSpPr>
            <p:nvPr/>
          </p:nvSpPr>
          <p:spPr bwMode="auto">
            <a:xfrm>
              <a:off x="5803900" y="2852738"/>
              <a:ext cx="1300163" cy="1319212"/>
            </a:xfrm>
            <a:custGeom>
              <a:avLst/>
              <a:gdLst>
                <a:gd name="T0" fmla="*/ 309 w 347"/>
                <a:gd name="T1" fmla="*/ 176 h 352"/>
                <a:gd name="T2" fmla="*/ 326 w 347"/>
                <a:gd name="T3" fmla="*/ 150 h 352"/>
                <a:gd name="T4" fmla="*/ 335 w 347"/>
                <a:gd name="T5" fmla="*/ 103 h 352"/>
                <a:gd name="T6" fmla="*/ 294 w 347"/>
                <a:gd name="T7" fmla="*/ 113 h 352"/>
                <a:gd name="T8" fmla="*/ 282 w 347"/>
                <a:gd name="T9" fmla="*/ 65 h 352"/>
                <a:gd name="T10" fmla="*/ 262 w 347"/>
                <a:gd name="T11" fmla="*/ 22 h 352"/>
                <a:gd name="T12" fmla="*/ 234 w 347"/>
                <a:gd name="T13" fmla="*/ 54 h 352"/>
                <a:gd name="T14" fmla="*/ 196 w 347"/>
                <a:gd name="T15" fmla="*/ 23 h 352"/>
                <a:gd name="T16" fmla="*/ 155 w 347"/>
                <a:gd name="T17" fmla="*/ 0 h 352"/>
                <a:gd name="T18" fmla="*/ 151 w 347"/>
                <a:gd name="T19" fmla="*/ 42 h 352"/>
                <a:gd name="T20" fmla="*/ 102 w 347"/>
                <a:gd name="T21" fmla="*/ 39 h 352"/>
                <a:gd name="T22" fmla="*/ 55 w 347"/>
                <a:gd name="T23" fmla="*/ 44 h 352"/>
                <a:gd name="T24" fmla="*/ 77 w 347"/>
                <a:gd name="T25" fmla="*/ 81 h 352"/>
                <a:gd name="T26" fmla="*/ 35 w 347"/>
                <a:gd name="T27" fmla="*/ 107 h 352"/>
                <a:gd name="T28" fmla="*/ 0 w 347"/>
                <a:gd name="T29" fmla="*/ 139 h 352"/>
                <a:gd name="T30" fmla="*/ 39 w 347"/>
                <a:gd name="T31" fmla="*/ 156 h 352"/>
                <a:gd name="T32" fmla="*/ 39 w 347"/>
                <a:gd name="T33" fmla="*/ 195 h 352"/>
                <a:gd name="T34" fmla="*/ 0 w 347"/>
                <a:gd name="T35" fmla="*/ 212 h 352"/>
                <a:gd name="T36" fmla="*/ 35 w 347"/>
                <a:gd name="T37" fmla="*/ 244 h 352"/>
                <a:gd name="T38" fmla="*/ 77 w 347"/>
                <a:gd name="T39" fmla="*/ 271 h 352"/>
                <a:gd name="T40" fmla="*/ 55 w 347"/>
                <a:gd name="T41" fmla="*/ 307 h 352"/>
                <a:gd name="T42" fmla="*/ 102 w 347"/>
                <a:gd name="T43" fmla="*/ 313 h 352"/>
                <a:gd name="T44" fmla="*/ 151 w 347"/>
                <a:gd name="T45" fmla="*/ 309 h 352"/>
                <a:gd name="T46" fmla="*/ 155 w 347"/>
                <a:gd name="T47" fmla="*/ 352 h 352"/>
                <a:gd name="T48" fmla="*/ 196 w 347"/>
                <a:gd name="T49" fmla="*/ 329 h 352"/>
                <a:gd name="T50" fmla="*/ 234 w 347"/>
                <a:gd name="T51" fmla="*/ 297 h 352"/>
                <a:gd name="T52" fmla="*/ 262 w 347"/>
                <a:gd name="T53" fmla="*/ 329 h 352"/>
                <a:gd name="T54" fmla="*/ 282 w 347"/>
                <a:gd name="T55" fmla="*/ 286 h 352"/>
                <a:gd name="T56" fmla="*/ 294 w 347"/>
                <a:gd name="T57" fmla="*/ 239 h 352"/>
                <a:gd name="T58" fmla="*/ 335 w 347"/>
                <a:gd name="T59" fmla="*/ 248 h 352"/>
                <a:gd name="T60" fmla="*/ 326 w 347"/>
                <a:gd name="T61" fmla="*/ 201 h 352"/>
                <a:gd name="T62" fmla="*/ 174 w 347"/>
                <a:gd name="T63" fmla="*/ 201 h 352"/>
                <a:gd name="T64" fmla="*/ 174 w 347"/>
                <a:gd name="T65" fmla="*/ 150 h 352"/>
                <a:gd name="T66" fmla="*/ 174 w 347"/>
                <a:gd name="T67" fmla="*/ 20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7" h="352">
                  <a:moveTo>
                    <a:pt x="308" y="195"/>
                  </a:moveTo>
                  <a:cubicBezTo>
                    <a:pt x="309" y="189"/>
                    <a:pt x="309" y="182"/>
                    <a:pt x="309" y="176"/>
                  </a:cubicBezTo>
                  <a:cubicBezTo>
                    <a:pt x="309" y="169"/>
                    <a:pt x="309" y="162"/>
                    <a:pt x="308" y="156"/>
                  </a:cubicBezTo>
                  <a:cubicBezTo>
                    <a:pt x="326" y="150"/>
                    <a:pt x="326" y="150"/>
                    <a:pt x="326" y="150"/>
                  </a:cubicBezTo>
                  <a:cubicBezTo>
                    <a:pt x="347" y="139"/>
                    <a:pt x="347" y="139"/>
                    <a:pt x="347" y="139"/>
                  </a:cubicBezTo>
                  <a:cubicBezTo>
                    <a:pt x="335" y="103"/>
                    <a:pt x="335" y="103"/>
                    <a:pt x="335" y="103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294" y="113"/>
                    <a:pt x="294" y="113"/>
                    <a:pt x="294" y="113"/>
                  </a:cubicBezTo>
                  <a:cubicBezTo>
                    <a:pt x="288" y="101"/>
                    <a:pt x="280" y="90"/>
                    <a:pt x="271" y="81"/>
                  </a:cubicBezTo>
                  <a:cubicBezTo>
                    <a:pt x="282" y="65"/>
                    <a:pt x="282" y="65"/>
                    <a:pt x="282" y="65"/>
                  </a:cubicBezTo>
                  <a:cubicBezTo>
                    <a:pt x="292" y="44"/>
                    <a:pt x="292" y="44"/>
                    <a:pt x="292" y="44"/>
                  </a:cubicBezTo>
                  <a:cubicBezTo>
                    <a:pt x="262" y="22"/>
                    <a:pt x="262" y="22"/>
                    <a:pt x="262" y="22"/>
                  </a:cubicBezTo>
                  <a:cubicBezTo>
                    <a:pt x="245" y="39"/>
                    <a:pt x="245" y="39"/>
                    <a:pt x="245" y="39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22" y="48"/>
                    <a:pt x="210" y="44"/>
                    <a:pt x="196" y="42"/>
                  </a:cubicBezTo>
                  <a:cubicBezTo>
                    <a:pt x="196" y="23"/>
                    <a:pt x="196" y="23"/>
                    <a:pt x="196" y="23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42"/>
                    <a:pt x="151" y="42"/>
                    <a:pt x="151" y="42"/>
                  </a:cubicBezTo>
                  <a:cubicBezTo>
                    <a:pt x="138" y="44"/>
                    <a:pt x="125" y="48"/>
                    <a:pt x="113" y="54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85" y="22"/>
                    <a:pt x="85" y="22"/>
                    <a:pt x="85" y="22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67" y="90"/>
                    <a:pt x="60" y="101"/>
                    <a:pt x="53" y="113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8" y="162"/>
                    <a:pt x="38" y="169"/>
                    <a:pt x="38" y="176"/>
                  </a:cubicBezTo>
                  <a:cubicBezTo>
                    <a:pt x="38" y="182"/>
                    <a:pt x="38" y="189"/>
                    <a:pt x="39" y="195"/>
                  </a:cubicBezTo>
                  <a:cubicBezTo>
                    <a:pt x="21" y="201"/>
                    <a:pt x="21" y="201"/>
                    <a:pt x="21" y="201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35" y="244"/>
                    <a:pt x="35" y="244"/>
                    <a:pt x="35" y="244"/>
                  </a:cubicBezTo>
                  <a:cubicBezTo>
                    <a:pt x="53" y="239"/>
                    <a:pt x="53" y="239"/>
                    <a:pt x="53" y="239"/>
                  </a:cubicBezTo>
                  <a:cubicBezTo>
                    <a:pt x="60" y="250"/>
                    <a:pt x="67" y="261"/>
                    <a:pt x="77" y="271"/>
                  </a:cubicBezTo>
                  <a:cubicBezTo>
                    <a:pt x="65" y="286"/>
                    <a:pt x="65" y="286"/>
                    <a:pt x="65" y="286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85" y="329"/>
                    <a:pt x="85" y="329"/>
                    <a:pt x="85" y="329"/>
                  </a:cubicBezTo>
                  <a:cubicBezTo>
                    <a:pt x="102" y="313"/>
                    <a:pt x="102" y="313"/>
                    <a:pt x="102" y="313"/>
                  </a:cubicBezTo>
                  <a:cubicBezTo>
                    <a:pt x="113" y="297"/>
                    <a:pt x="113" y="297"/>
                    <a:pt x="113" y="297"/>
                  </a:cubicBezTo>
                  <a:cubicBezTo>
                    <a:pt x="125" y="303"/>
                    <a:pt x="138" y="307"/>
                    <a:pt x="151" y="309"/>
                  </a:cubicBezTo>
                  <a:cubicBezTo>
                    <a:pt x="151" y="329"/>
                    <a:pt x="151" y="329"/>
                    <a:pt x="151" y="329"/>
                  </a:cubicBezTo>
                  <a:cubicBezTo>
                    <a:pt x="155" y="352"/>
                    <a:pt x="155" y="352"/>
                    <a:pt x="155" y="352"/>
                  </a:cubicBezTo>
                  <a:cubicBezTo>
                    <a:pt x="192" y="352"/>
                    <a:pt x="192" y="352"/>
                    <a:pt x="192" y="352"/>
                  </a:cubicBezTo>
                  <a:cubicBezTo>
                    <a:pt x="196" y="329"/>
                    <a:pt x="196" y="329"/>
                    <a:pt x="196" y="329"/>
                  </a:cubicBezTo>
                  <a:cubicBezTo>
                    <a:pt x="196" y="309"/>
                    <a:pt x="196" y="309"/>
                    <a:pt x="196" y="309"/>
                  </a:cubicBezTo>
                  <a:cubicBezTo>
                    <a:pt x="210" y="307"/>
                    <a:pt x="222" y="303"/>
                    <a:pt x="234" y="297"/>
                  </a:cubicBezTo>
                  <a:cubicBezTo>
                    <a:pt x="245" y="313"/>
                    <a:pt x="245" y="313"/>
                    <a:pt x="245" y="313"/>
                  </a:cubicBezTo>
                  <a:cubicBezTo>
                    <a:pt x="262" y="329"/>
                    <a:pt x="262" y="329"/>
                    <a:pt x="262" y="329"/>
                  </a:cubicBezTo>
                  <a:cubicBezTo>
                    <a:pt x="292" y="307"/>
                    <a:pt x="292" y="307"/>
                    <a:pt x="292" y="307"/>
                  </a:cubicBezTo>
                  <a:cubicBezTo>
                    <a:pt x="282" y="286"/>
                    <a:pt x="282" y="286"/>
                    <a:pt x="282" y="286"/>
                  </a:cubicBezTo>
                  <a:cubicBezTo>
                    <a:pt x="271" y="271"/>
                    <a:pt x="271" y="271"/>
                    <a:pt x="271" y="271"/>
                  </a:cubicBezTo>
                  <a:cubicBezTo>
                    <a:pt x="280" y="261"/>
                    <a:pt x="288" y="250"/>
                    <a:pt x="294" y="239"/>
                  </a:cubicBezTo>
                  <a:cubicBezTo>
                    <a:pt x="312" y="244"/>
                    <a:pt x="312" y="244"/>
                    <a:pt x="312" y="244"/>
                  </a:cubicBezTo>
                  <a:cubicBezTo>
                    <a:pt x="335" y="248"/>
                    <a:pt x="335" y="248"/>
                    <a:pt x="335" y="248"/>
                  </a:cubicBezTo>
                  <a:cubicBezTo>
                    <a:pt x="347" y="212"/>
                    <a:pt x="347" y="212"/>
                    <a:pt x="347" y="212"/>
                  </a:cubicBezTo>
                  <a:cubicBezTo>
                    <a:pt x="326" y="201"/>
                    <a:pt x="326" y="201"/>
                    <a:pt x="326" y="201"/>
                  </a:cubicBezTo>
                  <a:lnTo>
                    <a:pt x="308" y="195"/>
                  </a:lnTo>
                  <a:close/>
                  <a:moveTo>
                    <a:pt x="174" y="201"/>
                  </a:moveTo>
                  <a:cubicBezTo>
                    <a:pt x="159" y="201"/>
                    <a:pt x="148" y="190"/>
                    <a:pt x="148" y="176"/>
                  </a:cubicBezTo>
                  <a:cubicBezTo>
                    <a:pt x="148" y="162"/>
                    <a:pt x="159" y="150"/>
                    <a:pt x="174" y="150"/>
                  </a:cubicBezTo>
                  <a:cubicBezTo>
                    <a:pt x="188" y="150"/>
                    <a:pt x="199" y="162"/>
                    <a:pt x="199" y="176"/>
                  </a:cubicBezTo>
                  <a:cubicBezTo>
                    <a:pt x="199" y="190"/>
                    <a:pt x="188" y="201"/>
                    <a:pt x="174" y="2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Freeform 19"/>
            <p:cNvSpPr>
              <a:spLocks noEditPoints="1"/>
            </p:cNvSpPr>
            <p:nvPr/>
          </p:nvSpPr>
          <p:spPr bwMode="auto">
            <a:xfrm>
              <a:off x="6080125" y="3136900"/>
              <a:ext cx="747713" cy="746125"/>
            </a:xfrm>
            <a:custGeom>
              <a:avLst/>
              <a:gdLst>
                <a:gd name="T0" fmla="*/ 100 w 199"/>
                <a:gd name="T1" fmla="*/ 0 h 199"/>
                <a:gd name="T2" fmla="*/ 0 w 199"/>
                <a:gd name="T3" fmla="*/ 100 h 199"/>
                <a:gd name="T4" fmla="*/ 100 w 199"/>
                <a:gd name="T5" fmla="*/ 199 h 199"/>
                <a:gd name="T6" fmla="*/ 199 w 199"/>
                <a:gd name="T7" fmla="*/ 100 h 199"/>
                <a:gd name="T8" fmla="*/ 100 w 199"/>
                <a:gd name="T9" fmla="*/ 0 h 199"/>
                <a:gd name="T10" fmla="*/ 100 w 199"/>
                <a:gd name="T11" fmla="*/ 150 h 199"/>
                <a:gd name="T12" fmla="*/ 49 w 199"/>
                <a:gd name="T13" fmla="*/ 100 h 199"/>
                <a:gd name="T14" fmla="*/ 100 w 199"/>
                <a:gd name="T15" fmla="*/ 49 h 199"/>
                <a:gd name="T16" fmla="*/ 150 w 199"/>
                <a:gd name="T17" fmla="*/ 100 h 199"/>
                <a:gd name="T18" fmla="*/ 100 w 199"/>
                <a:gd name="T19" fmla="*/ 15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9" h="199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199"/>
                    <a:pt x="100" y="199"/>
                  </a:cubicBezTo>
                  <a:cubicBezTo>
                    <a:pt x="155" y="199"/>
                    <a:pt x="199" y="155"/>
                    <a:pt x="199" y="100"/>
                  </a:cubicBezTo>
                  <a:cubicBezTo>
                    <a:pt x="199" y="45"/>
                    <a:pt x="155" y="0"/>
                    <a:pt x="100" y="0"/>
                  </a:cubicBezTo>
                  <a:close/>
                  <a:moveTo>
                    <a:pt x="100" y="150"/>
                  </a:moveTo>
                  <a:cubicBezTo>
                    <a:pt x="72" y="150"/>
                    <a:pt x="49" y="128"/>
                    <a:pt x="49" y="100"/>
                  </a:cubicBezTo>
                  <a:cubicBezTo>
                    <a:pt x="49" y="72"/>
                    <a:pt x="72" y="49"/>
                    <a:pt x="100" y="49"/>
                  </a:cubicBezTo>
                  <a:cubicBezTo>
                    <a:pt x="127" y="49"/>
                    <a:pt x="150" y="72"/>
                    <a:pt x="150" y="100"/>
                  </a:cubicBezTo>
                  <a:cubicBezTo>
                    <a:pt x="150" y="128"/>
                    <a:pt x="127" y="150"/>
                    <a:pt x="100" y="1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603807" y="2198926"/>
            <a:ext cx="1400897" cy="1400036"/>
            <a:chOff x="5305425" y="2638425"/>
            <a:chExt cx="1579563" cy="1577975"/>
          </a:xfrm>
          <a:solidFill>
            <a:schemeClr val="accent4">
              <a:alpha val="60000"/>
            </a:schemeClr>
          </a:solidFill>
        </p:grpSpPr>
        <p:sp>
          <p:nvSpPr>
            <p:cNvPr id="58" name="Freeform 6"/>
            <p:cNvSpPr>
              <a:spLocks noEditPoints="1"/>
            </p:cNvSpPr>
            <p:nvPr/>
          </p:nvSpPr>
          <p:spPr bwMode="auto">
            <a:xfrm>
              <a:off x="5305425" y="2638425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9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60" name="TextBox 51"/>
          <p:cNvSpPr txBox="1"/>
          <p:nvPr/>
        </p:nvSpPr>
        <p:spPr>
          <a:xfrm>
            <a:off x="1110673" y="1963506"/>
            <a:ext cx="953366" cy="671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在此录入上述图表的综合描述说明</a:t>
            </a:r>
          </a:p>
        </p:txBody>
      </p:sp>
      <p:sp>
        <p:nvSpPr>
          <p:cNvPr id="61" name="矩形 60"/>
          <p:cNvSpPr/>
          <p:nvPr/>
        </p:nvSpPr>
        <p:spPr>
          <a:xfrm>
            <a:off x="2301600" y="1045157"/>
            <a:ext cx="1198703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69" name="TextBox 53"/>
          <p:cNvSpPr txBox="1"/>
          <p:nvPr/>
        </p:nvSpPr>
        <p:spPr>
          <a:xfrm>
            <a:off x="1387008" y="3208523"/>
            <a:ext cx="1485615" cy="671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您的内容打在这里，或者通过复制您的文本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3340951" y="4157304"/>
            <a:ext cx="1198703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71" name="TextBox 55"/>
          <p:cNvSpPr txBox="1"/>
          <p:nvPr/>
        </p:nvSpPr>
        <p:spPr>
          <a:xfrm>
            <a:off x="6077387" y="1440840"/>
            <a:ext cx="1313500" cy="671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您的内容打在这里，或者通过复制您的文本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4536587" y="1549918"/>
            <a:ext cx="1198703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73" name="TextBox 57"/>
          <p:cNvSpPr txBox="1"/>
          <p:nvPr/>
        </p:nvSpPr>
        <p:spPr>
          <a:xfrm>
            <a:off x="7171130" y="3113229"/>
            <a:ext cx="1252520" cy="4781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在此录入上述图表的描述说明</a:t>
            </a:r>
          </a:p>
        </p:txBody>
      </p:sp>
      <p:sp>
        <p:nvSpPr>
          <p:cNvPr id="74" name="矩形 73"/>
          <p:cNvSpPr/>
          <p:nvPr/>
        </p:nvSpPr>
        <p:spPr>
          <a:xfrm>
            <a:off x="5681849" y="3683004"/>
            <a:ext cx="1198703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华文黑体" pitchFamily="2" charset="-122"/>
              </a:rPr>
              <a:t>添加标题</a:t>
            </a:r>
          </a:p>
        </p:txBody>
      </p:sp>
      <p:cxnSp>
        <p:nvCxnSpPr>
          <p:cNvPr id="75" name="肘形连接符 74"/>
          <p:cNvCxnSpPr/>
          <p:nvPr/>
        </p:nvCxnSpPr>
        <p:spPr>
          <a:xfrm rot="10800000" flipV="1">
            <a:off x="1166881" y="2011218"/>
            <a:ext cx="1147706" cy="625966"/>
          </a:xfrm>
          <a:prstGeom prst="bentConnector3">
            <a:avLst>
              <a:gd name="adj1" fmla="val 20581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肘形连接符 75"/>
          <p:cNvCxnSpPr/>
          <p:nvPr/>
        </p:nvCxnSpPr>
        <p:spPr>
          <a:xfrm rot="10800000">
            <a:off x="1463211" y="3268042"/>
            <a:ext cx="1854452" cy="426993"/>
          </a:xfrm>
          <a:prstGeom prst="bentConnector3">
            <a:avLst>
              <a:gd name="adj1" fmla="val 21861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肘形连接符 76"/>
          <p:cNvCxnSpPr/>
          <p:nvPr/>
        </p:nvCxnSpPr>
        <p:spPr>
          <a:xfrm rot="10800000" flipV="1">
            <a:off x="6501609" y="3080528"/>
            <a:ext cx="1817462" cy="480731"/>
          </a:xfrm>
          <a:prstGeom prst="bentConnector3">
            <a:avLst>
              <a:gd name="adj1" fmla="val 66889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肘形连接符 77"/>
          <p:cNvCxnSpPr/>
          <p:nvPr/>
        </p:nvCxnSpPr>
        <p:spPr>
          <a:xfrm rot="10800000" flipV="1">
            <a:off x="5585375" y="1409564"/>
            <a:ext cx="1700282" cy="748169"/>
          </a:xfrm>
          <a:prstGeom prst="bentConnector3">
            <a:avLst>
              <a:gd name="adj1" fmla="val 74673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451">
        <p:comb/>
      </p:transition>
    </mc:Choice>
    <mc:Fallback xmlns="">
      <p:transition advTm="1451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10" dur="8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8" presetClass="emph" presetSubtype="0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76680000">
                                      <p:cBhvr>
                                        <p:cTn id="27" dur="7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08000000">
                                      <p:cBhvr>
                                        <p:cTn id="44" dur="7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8" presetClass="emph" presetSubtype="0" repeatCount="indefinite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86400000">
                                      <p:cBhvr>
                                        <p:cTn id="61" dur="6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1" grpId="0"/>
      <p:bldP spid="69" grpId="0"/>
      <p:bldP spid="70" grpId="0"/>
      <p:bldP spid="71" grpId="0"/>
      <p:bldP spid="72" grpId="0"/>
      <p:bldP spid="73" grpId="0"/>
      <p:bldP spid="7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Group 11"/>
          <p:cNvGrpSpPr/>
          <p:nvPr/>
        </p:nvGrpSpPr>
        <p:grpSpPr>
          <a:xfrm>
            <a:off x="1871559" y="1445214"/>
            <a:ext cx="2627575" cy="2627575"/>
            <a:chOff x="6240781" y="1363135"/>
            <a:chExt cx="4963584" cy="4963584"/>
          </a:xfrm>
        </p:grpSpPr>
        <p:grpSp>
          <p:nvGrpSpPr>
            <p:cNvPr id="2" name="Group 12"/>
            <p:cNvGrpSpPr/>
            <p:nvPr userDrawn="1"/>
          </p:nvGrpSpPr>
          <p:grpSpPr>
            <a:xfrm>
              <a:off x="6240781" y="1363135"/>
              <a:ext cx="3255433" cy="2434167"/>
              <a:chOff x="4657725" y="946151"/>
              <a:chExt cx="2441575" cy="1825625"/>
            </a:xfrm>
          </p:grpSpPr>
          <p:sp>
            <p:nvSpPr>
              <p:cNvPr id="10" name="Freeform 26"/>
              <p:cNvSpPr/>
              <p:nvPr/>
            </p:nvSpPr>
            <p:spPr bwMode="auto">
              <a:xfrm>
                <a:off x="5953125" y="2046288"/>
                <a:ext cx="1146175" cy="593725"/>
              </a:xfrm>
              <a:custGeom>
                <a:avLst/>
                <a:gdLst>
                  <a:gd name="T0" fmla="*/ 849 w 904"/>
                  <a:gd name="T1" fmla="*/ 0 h 468"/>
                  <a:gd name="T2" fmla="*/ 873 w 904"/>
                  <a:gd name="T3" fmla="*/ 58 h 468"/>
                  <a:gd name="T4" fmla="*/ 507 w 904"/>
                  <a:gd name="T5" fmla="*/ 436 h 468"/>
                  <a:gd name="T6" fmla="*/ 396 w 904"/>
                  <a:gd name="T7" fmla="*/ 436 h 468"/>
                  <a:gd name="T8" fmla="*/ 30 w 904"/>
                  <a:gd name="T9" fmla="*/ 58 h 468"/>
                  <a:gd name="T10" fmla="*/ 55 w 904"/>
                  <a:gd name="T11" fmla="*/ 0 h 468"/>
                  <a:gd name="T12" fmla="*/ 849 w 904"/>
                  <a:gd name="T1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849" y="0"/>
                    </a:moveTo>
                    <a:cubicBezTo>
                      <a:pt x="893" y="0"/>
                      <a:pt x="904" y="26"/>
                      <a:pt x="873" y="58"/>
                    </a:cubicBezTo>
                    <a:cubicBezTo>
                      <a:pt x="507" y="436"/>
                      <a:pt x="507" y="436"/>
                      <a:pt x="507" y="436"/>
                    </a:cubicBezTo>
                    <a:cubicBezTo>
                      <a:pt x="477" y="468"/>
                      <a:pt x="427" y="468"/>
                      <a:pt x="396" y="436"/>
                    </a:cubicBezTo>
                    <a:cubicBezTo>
                      <a:pt x="30" y="58"/>
                      <a:pt x="30" y="58"/>
                      <a:pt x="30" y="58"/>
                    </a:cubicBezTo>
                    <a:cubicBezTo>
                      <a:pt x="0" y="26"/>
                      <a:pt x="11" y="0"/>
                      <a:pt x="55" y="0"/>
                    </a:cubicBezTo>
                    <a:lnTo>
                      <a:pt x="8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" name="Freeform 27"/>
              <p:cNvSpPr/>
              <p:nvPr/>
            </p:nvSpPr>
            <p:spPr bwMode="auto">
              <a:xfrm>
                <a:off x="4657725" y="946151"/>
                <a:ext cx="2151063" cy="1825625"/>
              </a:xfrm>
              <a:custGeom>
                <a:avLst/>
                <a:gdLst>
                  <a:gd name="T0" fmla="*/ 848 w 1696"/>
                  <a:gd name="T1" fmla="*/ 0 h 1440"/>
                  <a:gd name="T2" fmla="*/ 0 w 1696"/>
                  <a:gd name="T3" fmla="*/ 848 h 1440"/>
                  <a:gd name="T4" fmla="*/ 241 w 1696"/>
                  <a:gd name="T5" fmla="*/ 1440 h 1440"/>
                  <a:gd name="T6" fmla="*/ 718 w 1696"/>
                  <a:gd name="T7" fmla="*/ 1209 h 1440"/>
                  <a:gd name="T8" fmla="*/ 464 w 1696"/>
                  <a:gd name="T9" fmla="*/ 848 h 1440"/>
                  <a:gd name="T10" fmla="*/ 848 w 1696"/>
                  <a:gd name="T11" fmla="*/ 464 h 1440"/>
                  <a:gd name="T12" fmla="*/ 1232 w 1696"/>
                  <a:gd name="T13" fmla="*/ 848 h 1440"/>
                  <a:gd name="T14" fmla="*/ 1213 w 1696"/>
                  <a:gd name="T15" fmla="*/ 966 h 1440"/>
                  <a:gd name="T16" fmla="*/ 1293 w 1696"/>
                  <a:gd name="T17" fmla="*/ 966 h 1440"/>
                  <a:gd name="T18" fmla="*/ 1293 w 1696"/>
                  <a:gd name="T19" fmla="*/ 1062 h 1440"/>
                  <a:gd name="T20" fmla="*/ 1669 w 1696"/>
                  <a:gd name="T21" fmla="*/ 1062 h 1440"/>
                  <a:gd name="T22" fmla="*/ 1696 w 1696"/>
                  <a:gd name="T23" fmla="*/ 848 h 1440"/>
                  <a:gd name="T24" fmla="*/ 848 w 1696"/>
                  <a:gd name="T25" fmla="*/ 0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6" h="1440">
                    <a:moveTo>
                      <a:pt x="848" y="0"/>
                    </a:move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078"/>
                      <a:pt x="92" y="1287"/>
                      <a:pt x="241" y="1440"/>
                    </a:cubicBezTo>
                    <a:cubicBezTo>
                      <a:pt x="374" y="1315"/>
                      <a:pt x="540" y="1235"/>
                      <a:pt x="718" y="1209"/>
                    </a:cubicBezTo>
                    <a:cubicBezTo>
                      <a:pt x="570" y="1156"/>
                      <a:pt x="464" y="1014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1060" y="464"/>
                      <a:pt x="1232" y="636"/>
                      <a:pt x="1232" y="848"/>
                    </a:cubicBezTo>
                    <a:cubicBezTo>
                      <a:pt x="1232" y="889"/>
                      <a:pt x="1225" y="929"/>
                      <a:pt x="1213" y="966"/>
                    </a:cubicBezTo>
                    <a:cubicBezTo>
                      <a:pt x="1293" y="966"/>
                      <a:pt x="1293" y="966"/>
                      <a:pt x="1293" y="966"/>
                    </a:cubicBezTo>
                    <a:cubicBezTo>
                      <a:pt x="1293" y="1062"/>
                      <a:pt x="1293" y="1062"/>
                      <a:pt x="1293" y="1062"/>
                    </a:cubicBezTo>
                    <a:cubicBezTo>
                      <a:pt x="1669" y="1062"/>
                      <a:pt x="1669" y="1062"/>
                      <a:pt x="1669" y="1062"/>
                    </a:cubicBezTo>
                    <a:cubicBezTo>
                      <a:pt x="1687" y="994"/>
                      <a:pt x="1696" y="922"/>
                      <a:pt x="1696" y="848"/>
                    </a:cubicBezTo>
                    <a:cubicBezTo>
                      <a:pt x="1696" y="380"/>
                      <a:pt x="1316" y="0"/>
                      <a:pt x="8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2" name="Group 13"/>
            <p:cNvGrpSpPr/>
            <p:nvPr userDrawn="1"/>
          </p:nvGrpSpPr>
          <p:grpSpPr>
            <a:xfrm>
              <a:off x="6240781" y="3111502"/>
              <a:ext cx="2434167" cy="3215217"/>
              <a:chOff x="4657725" y="2257426"/>
              <a:chExt cx="1825625" cy="2411413"/>
            </a:xfrm>
          </p:grpSpPr>
          <p:sp>
            <p:nvSpPr>
              <p:cNvPr id="13" name="Freeform 24"/>
              <p:cNvSpPr/>
              <p:nvPr/>
            </p:nvSpPr>
            <p:spPr bwMode="auto">
              <a:xfrm>
                <a:off x="5753100" y="2257426"/>
                <a:ext cx="593725" cy="1146175"/>
              </a:xfrm>
              <a:custGeom>
                <a:avLst/>
                <a:gdLst>
                  <a:gd name="T0" fmla="*/ 0 w 468"/>
                  <a:gd name="T1" fmla="*/ 55 h 904"/>
                  <a:gd name="T2" fmla="*/ 57 w 468"/>
                  <a:gd name="T3" fmla="*/ 30 h 904"/>
                  <a:gd name="T4" fmla="*/ 436 w 468"/>
                  <a:gd name="T5" fmla="*/ 397 h 904"/>
                  <a:gd name="T6" fmla="*/ 436 w 468"/>
                  <a:gd name="T7" fmla="*/ 508 h 904"/>
                  <a:gd name="T8" fmla="*/ 57 w 468"/>
                  <a:gd name="T9" fmla="*/ 874 h 904"/>
                  <a:gd name="T10" fmla="*/ 0 w 468"/>
                  <a:gd name="T11" fmla="*/ 849 h 904"/>
                  <a:gd name="T12" fmla="*/ 0 w 468"/>
                  <a:gd name="T13" fmla="*/ 55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0" y="55"/>
                    </a:moveTo>
                    <a:cubicBezTo>
                      <a:pt x="0" y="11"/>
                      <a:pt x="26" y="0"/>
                      <a:pt x="57" y="30"/>
                    </a:cubicBezTo>
                    <a:cubicBezTo>
                      <a:pt x="436" y="397"/>
                      <a:pt x="436" y="397"/>
                      <a:pt x="436" y="397"/>
                    </a:cubicBezTo>
                    <a:cubicBezTo>
                      <a:pt x="468" y="427"/>
                      <a:pt x="468" y="477"/>
                      <a:pt x="436" y="508"/>
                    </a:cubicBezTo>
                    <a:cubicBezTo>
                      <a:pt x="57" y="874"/>
                      <a:pt x="57" y="874"/>
                      <a:pt x="57" y="874"/>
                    </a:cubicBezTo>
                    <a:cubicBezTo>
                      <a:pt x="26" y="904"/>
                      <a:pt x="0" y="893"/>
                      <a:pt x="0" y="849"/>
                    </a:cubicBezTo>
                    <a:lnTo>
                      <a:pt x="0" y="5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4" name="Freeform 25"/>
              <p:cNvSpPr/>
              <p:nvPr/>
            </p:nvSpPr>
            <p:spPr bwMode="auto">
              <a:xfrm>
                <a:off x="4657725" y="2517776"/>
                <a:ext cx="1825625" cy="2151063"/>
              </a:xfrm>
              <a:custGeom>
                <a:avLst/>
                <a:gdLst>
                  <a:gd name="T0" fmla="*/ 1209 w 1440"/>
                  <a:gd name="T1" fmla="*/ 978 h 1696"/>
                  <a:gd name="T2" fmla="*/ 848 w 1440"/>
                  <a:gd name="T3" fmla="*/ 1232 h 1696"/>
                  <a:gd name="T4" fmla="*/ 464 w 1440"/>
                  <a:gd name="T5" fmla="*/ 848 h 1696"/>
                  <a:gd name="T6" fmla="*/ 848 w 1440"/>
                  <a:gd name="T7" fmla="*/ 464 h 1696"/>
                  <a:gd name="T8" fmla="*/ 969 w 1440"/>
                  <a:gd name="T9" fmla="*/ 483 h 1696"/>
                  <a:gd name="T10" fmla="*/ 969 w 1440"/>
                  <a:gd name="T11" fmla="*/ 9 h 1696"/>
                  <a:gd name="T12" fmla="*/ 848 w 1440"/>
                  <a:gd name="T13" fmla="*/ 0 h 1696"/>
                  <a:gd name="T14" fmla="*/ 0 w 1440"/>
                  <a:gd name="T15" fmla="*/ 848 h 1696"/>
                  <a:gd name="T16" fmla="*/ 848 w 1440"/>
                  <a:gd name="T17" fmla="*/ 1696 h 1696"/>
                  <a:gd name="T18" fmla="*/ 1440 w 1440"/>
                  <a:gd name="T19" fmla="*/ 1455 h 1696"/>
                  <a:gd name="T20" fmla="*/ 1209 w 1440"/>
                  <a:gd name="T21" fmla="*/ 978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1696">
                    <a:moveTo>
                      <a:pt x="1209" y="978"/>
                    </a:moveTo>
                    <a:cubicBezTo>
                      <a:pt x="1156" y="1126"/>
                      <a:pt x="1014" y="1232"/>
                      <a:pt x="848" y="1232"/>
                    </a:cubicBezTo>
                    <a:cubicBezTo>
                      <a:pt x="636" y="1232"/>
                      <a:pt x="464" y="1060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890" y="464"/>
                      <a:pt x="931" y="471"/>
                      <a:pt x="969" y="483"/>
                    </a:cubicBezTo>
                    <a:cubicBezTo>
                      <a:pt x="969" y="9"/>
                      <a:pt x="969" y="9"/>
                      <a:pt x="969" y="9"/>
                    </a:cubicBezTo>
                    <a:cubicBezTo>
                      <a:pt x="929" y="3"/>
                      <a:pt x="889" y="0"/>
                      <a:pt x="848" y="0"/>
                    </a:cubicBez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316"/>
                      <a:pt x="380" y="1696"/>
                      <a:pt x="848" y="1696"/>
                    </a:cubicBezTo>
                    <a:cubicBezTo>
                      <a:pt x="1078" y="1696"/>
                      <a:pt x="1287" y="1604"/>
                      <a:pt x="1440" y="1455"/>
                    </a:cubicBezTo>
                    <a:cubicBezTo>
                      <a:pt x="1315" y="1322"/>
                      <a:pt x="1235" y="1156"/>
                      <a:pt x="1209" y="97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47" name="Group 14"/>
            <p:cNvGrpSpPr/>
            <p:nvPr userDrawn="1"/>
          </p:nvGrpSpPr>
          <p:grpSpPr>
            <a:xfrm>
              <a:off x="7967980" y="3892551"/>
              <a:ext cx="3236384" cy="2434167"/>
              <a:chOff x="5953125" y="2843213"/>
              <a:chExt cx="2427288" cy="1825625"/>
            </a:xfrm>
          </p:grpSpPr>
          <p:sp>
            <p:nvSpPr>
              <p:cNvPr id="48" name="Freeform 22"/>
              <p:cNvSpPr/>
              <p:nvPr/>
            </p:nvSpPr>
            <p:spPr bwMode="auto">
              <a:xfrm>
                <a:off x="5953125" y="2989263"/>
                <a:ext cx="1146175" cy="593725"/>
              </a:xfrm>
              <a:custGeom>
                <a:avLst/>
                <a:gdLst>
                  <a:gd name="T0" fmla="*/ 55 w 904"/>
                  <a:gd name="T1" fmla="*/ 468 h 468"/>
                  <a:gd name="T2" fmla="*/ 30 w 904"/>
                  <a:gd name="T3" fmla="*/ 411 h 468"/>
                  <a:gd name="T4" fmla="*/ 396 w 904"/>
                  <a:gd name="T5" fmla="*/ 32 h 468"/>
                  <a:gd name="T6" fmla="*/ 507 w 904"/>
                  <a:gd name="T7" fmla="*/ 32 h 468"/>
                  <a:gd name="T8" fmla="*/ 873 w 904"/>
                  <a:gd name="T9" fmla="*/ 411 h 468"/>
                  <a:gd name="T10" fmla="*/ 849 w 904"/>
                  <a:gd name="T11" fmla="*/ 468 h 468"/>
                  <a:gd name="T12" fmla="*/ 55 w 904"/>
                  <a:gd name="T13" fmla="*/ 468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55" y="468"/>
                    </a:moveTo>
                    <a:cubicBezTo>
                      <a:pt x="11" y="468"/>
                      <a:pt x="0" y="442"/>
                      <a:pt x="30" y="411"/>
                    </a:cubicBezTo>
                    <a:cubicBezTo>
                      <a:pt x="396" y="32"/>
                      <a:pt x="396" y="32"/>
                      <a:pt x="396" y="32"/>
                    </a:cubicBezTo>
                    <a:cubicBezTo>
                      <a:pt x="427" y="0"/>
                      <a:pt x="477" y="0"/>
                      <a:pt x="507" y="32"/>
                    </a:cubicBezTo>
                    <a:cubicBezTo>
                      <a:pt x="873" y="411"/>
                      <a:pt x="873" y="411"/>
                      <a:pt x="873" y="411"/>
                    </a:cubicBezTo>
                    <a:cubicBezTo>
                      <a:pt x="904" y="442"/>
                      <a:pt x="893" y="468"/>
                      <a:pt x="849" y="468"/>
                    </a:cubicBezTo>
                    <a:lnTo>
                      <a:pt x="55" y="46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5" name="Freeform 23"/>
              <p:cNvSpPr/>
              <p:nvPr/>
            </p:nvSpPr>
            <p:spPr bwMode="auto">
              <a:xfrm>
                <a:off x="6230938" y="2843213"/>
                <a:ext cx="2149475" cy="1825625"/>
              </a:xfrm>
              <a:custGeom>
                <a:avLst/>
                <a:gdLst>
                  <a:gd name="T0" fmla="*/ 978 w 1696"/>
                  <a:gd name="T1" fmla="*/ 231 h 1440"/>
                  <a:gd name="T2" fmla="*/ 1232 w 1696"/>
                  <a:gd name="T3" fmla="*/ 592 h 1440"/>
                  <a:gd name="T4" fmla="*/ 848 w 1696"/>
                  <a:gd name="T5" fmla="*/ 976 h 1440"/>
                  <a:gd name="T6" fmla="*/ 464 w 1696"/>
                  <a:gd name="T7" fmla="*/ 592 h 1440"/>
                  <a:gd name="T8" fmla="*/ 487 w 1696"/>
                  <a:gd name="T9" fmla="*/ 462 h 1440"/>
                  <a:gd name="T10" fmla="*/ 10 w 1696"/>
                  <a:gd name="T11" fmla="*/ 462 h 1440"/>
                  <a:gd name="T12" fmla="*/ 0 w 1696"/>
                  <a:gd name="T13" fmla="*/ 592 h 1440"/>
                  <a:gd name="T14" fmla="*/ 848 w 1696"/>
                  <a:gd name="T15" fmla="*/ 1440 h 1440"/>
                  <a:gd name="T16" fmla="*/ 1696 w 1696"/>
                  <a:gd name="T17" fmla="*/ 592 h 1440"/>
                  <a:gd name="T18" fmla="*/ 1455 w 1696"/>
                  <a:gd name="T19" fmla="*/ 0 h 1440"/>
                  <a:gd name="T20" fmla="*/ 978 w 1696"/>
                  <a:gd name="T21" fmla="*/ 231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96" h="1440">
                    <a:moveTo>
                      <a:pt x="978" y="231"/>
                    </a:moveTo>
                    <a:cubicBezTo>
                      <a:pt x="1126" y="284"/>
                      <a:pt x="1232" y="426"/>
                      <a:pt x="1232" y="592"/>
                    </a:cubicBezTo>
                    <a:cubicBezTo>
                      <a:pt x="1232" y="804"/>
                      <a:pt x="1060" y="976"/>
                      <a:pt x="848" y="976"/>
                    </a:cubicBezTo>
                    <a:cubicBezTo>
                      <a:pt x="636" y="976"/>
                      <a:pt x="464" y="804"/>
                      <a:pt x="464" y="592"/>
                    </a:cubicBezTo>
                    <a:cubicBezTo>
                      <a:pt x="464" y="546"/>
                      <a:pt x="472" y="503"/>
                      <a:pt x="487" y="462"/>
                    </a:cubicBezTo>
                    <a:cubicBezTo>
                      <a:pt x="10" y="462"/>
                      <a:pt x="10" y="462"/>
                      <a:pt x="10" y="462"/>
                    </a:cubicBezTo>
                    <a:cubicBezTo>
                      <a:pt x="3" y="504"/>
                      <a:pt x="0" y="548"/>
                      <a:pt x="0" y="592"/>
                    </a:cubicBezTo>
                    <a:cubicBezTo>
                      <a:pt x="0" y="1060"/>
                      <a:pt x="380" y="1440"/>
                      <a:pt x="848" y="1440"/>
                    </a:cubicBezTo>
                    <a:cubicBezTo>
                      <a:pt x="1316" y="1440"/>
                      <a:pt x="1696" y="1060"/>
                      <a:pt x="1696" y="592"/>
                    </a:cubicBezTo>
                    <a:cubicBezTo>
                      <a:pt x="1696" y="362"/>
                      <a:pt x="1604" y="153"/>
                      <a:pt x="1455" y="0"/>
                    </a:cubicBezTo>
                    <a:cubicBezTo>
                      <a:pt x="1322" y="125"/>
                      <a:pt x="1156" y="205"/>
                      <a:pt x="978" y="23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6" name="Group 15"/>
            <p:cNvGrpSpPr/>
            <p:nvPr userDrawn="1"/>
          </p:nvGrpSpPr>
          <p:grpSpPr>
            <a:xfrm>
              <a:off x="8770198" y="1363135"/>
              <a:ext cx="2434167" cy="3276600"/>
              <a:chOff x="6554788" y="946151"/>
              <a:chExt cx="1825625" cy="2457450"/>
            </a:xfrm>
          </p:grpSpPr>
          <p:sp>
            <p:nvSpPr>
              <p:cNvPr id="17" name="Freeform 20"/>
              <p:cNvSpPr/>
              <p:nvPr/>
            </p:nvSpPr>
            <p:spPr bwMode="auto">
              <a:xfrm>
                <a:off x="6691313" y="2257426"/>
                <a:ext cx="593725" cy="1146175"/>
              </a:xfrm>
              <a:custGeom>
                <a:avLst/>
                <a:gdLst>
                  <a:gd name="T0" fmla="*/ 468 w 468"/>
                  <a:gd name="T1" fmla="*/ 849 h 904"/>
                  <a:gd name="T2" fmla="*/ 410 w 468"/>
                  <a:gd name="T3" fmla="*/ 874 h 904"/>
                  <a:gd name="T4" fmla="*/ 32 w 468"/>
                  <a:gd name="T5" fmla="*/ 508 h 904"/>
                  <a:gd name="T6" fmla="*/ 32 w 468"/>
                  <a:gd name="T7" fmla="*/ 397 h 904"/>
                  <a:gd name="T8" fmla="*/ 410 w 468"/>
                  <a:gd name="T9" fmla="*/ 30 h 904"/>
                  <a:gd name="T10" fmla="*/ 468 w 468"/>
                  <a:gd name="T11" fmla="*/ 55 h 904"/>
                  <a:gd name="T12" fmla="*/ 468 w 468"/>
                  <a:gd name="T13" fmla="*/ 849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468" y="849"/>
                    </a:moveTo>
                    <a:cubicBezTo>
                      <a:pt x="468" y="893"/>
                      <a:pt x="442" y="904"/>
                      <a:pt x="410" y="874"/>
                    </a:cubicBezTo>
                    <a:cubicBezTo>
                      <a:pt x="32" y="508"/>
                      <a:pt x="32" y="508"/>
                      <a:pt x="32" y="508"/>
                    </a:cubicBezTo>
                    <a:cubicBezTo>
                      <a:pt x="0" y="477"/>
                      <a:pt x="0" y="427"/>
                      <a:pt x="32" y="397"/>
                    </a:cubicBezTo>
                    <a:cubicBezTo>
                      <a:pt x="410" y="30"/>
                      <a:pt x="410" y="30"/>
                      <a:pt x="410" y="30"/>
                    </a:cubicBezTo>
                    <a:cubicBezTo>
                      <a:pt x="442" y="0"/>
                      <a:pt x="468" y="11"/>
                      <a:pt x="468" y="55"/>
                    </a:cubicBezTo>
                    <a:lnTo>
                      <a:pt x="468" y="84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" name="Freeform 21"/>
              <p:cNvSpPr/>
              <p:nvPr/>
            </p:nvSpPr>
            <p:spPr bwMode="auto">
              <a:xfrm>
                <a:off x="6554788" y="946151"/>
                <a:ext cx="1825625" cy="2151063"/>
              </a:xfrm>
              <a:custGeom>
                <a:avLst/>
                <a:gdLst>
                  <a:gd name="T0" fmla="*/ 592 w 1440"/>
                  <a:gd name="T1" fmla="*/ 0 h 1696"/>
                  <a:gd name="T2" fmla="*/ 0 w 1440"/>
                  <a:gd name="T3" fmla="*/ 241 h 1696"/>
                  <a:gd name="T4" fmla="*/ 231 w 1440"/>
                  <a:gd name="T5" fmla="*/ 718 h 1696"/>
                  <a:gd name="T6" fmla="*/ 592 w 1440"/>
                  <a:gd name="T7" fmla="*/ 464 h 1696"/>
                  <a:gd name="T8" fmla="*/ 976 w 1440"/>
                  <a:gd name="T9" fmla="*/ 848 h 1696"/>
                  <a:gd name="T10" fmla="*/ 592 w 1440"/>
                  <a:gd name="T11" fmla="*/ 1232 h 1696"/>
                  <a:gd name="T12" fmla="*/ 452 w 1440"/>
                  <a:gd name="T13" fmla="*/ 1206 h 1696"/>
                  <a:gd name="T14" fmla="*/ 452 w 1440"/>
                  <a:gd name="T15" fmla="*/ 1300 h 1696"/>
                  <a:gd name="T16" fmla="*/ 389 w 1440"/>
                  <a:gd name="T17" fmla="*/ 1300 h 1696"/>
                  <a:gd name="T18" fmla="*/ 389 w 1440"/>
                  <a:gd name="T19" fmla="*/ 1671 h 1696"/>
                  <a:gd name="T20" fmla="*/ 592 w 1440"/>
                  <a:gd name="T21" fmla="*/ 1696 h 1696"/>
                  <a:gd name="T22" fmla="*/ 1440 w 1440"/>
                  <a:gd name="T23" fmla="*/ 848 h 1696"/>
                  <a:gd name="T24" fmla="*/ 592 w 1440"/>
                  <a:gd name="T25" fmla="*/ 0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1696">
                    <a:moveTo>
                      <a:pt x="592" y="0"/>
                    </a:moveTo>
                    <a:cubicBezTo>
                      <a:pt x="362" y="0"/>
                      <a:pt x="153" y="92"/>
                      <a:pt x="0" y="241"/>
                    </a:cubicBezTo>
                    <a:cubicBezTo>
                      <a:pt x="125" y="374"/>
                      <a:pt x="205" y="540"/>
                      <a:pt x="231" y="718"/>
                    </a:cubicBezTo>
                    <a:cubicBezTo>
                      <a:pt x="284" y="570"/>
                      <a:pt x="426" y="464"/>
                      <a:pt x="592" y="464"/>
                    </a:cubicBezTo>
                    <a:cubicBezTo>
                      <a:pt x="804" y="464"/>
                      <a:pt x="976" y="636"/>
                      <a:pt x="976" y="848"/>
                    </a:cubicBezTo>
                    <a:cubicBezTo>
                      <a:pt x="976" y="1060"/>
                      <a:pt x="804" y="1232"/>
                      <a:pt x="592" y="1232"/>
                    </a:cubicBezTo>
                    <a:cubicBezTo>
                      <a:pt x="543" y="1232"/>
                      <a:pt x="495" y="1223"/>
                      <a:pt x="452" y="1206"/>
                    </a:cubicBezTo>
                    <a:cubicBezTo>
                      <a:pt x="452" y="1300"/>
                      <a:pt x="452" y="1300"/>
                      <a:pt x="452" y="1300"/>
                    </a:cubicBezTo>
                    <a:cubicBezTo>
                      <a:pt x="389" y="1300"/>
                      <a:pt x="389" y="1300"/>
                      <a:pt x="389" y="1300"/>
                    </a:cubicBezTo>
                    <a:cubicBezTo>
                      <a:pt x="389" y="1671"/>
                      <a:pt x="389" y="1671"/>
                      <a:pt x="389" y="1671"/>
                    </a:cubicBezTo>
                    <a:cubicBezTo>
                      <a:pt x="454" y="1687"/>
                      <a:pt x="522" y="1696"/>
                      <a:pt x="592" y="1696"/>
                    </a:cubicBezTo>
                    <a:cubicBezTo>
                      <a:pt x="1060" y="1696"/>
                      <a:pt x="1440" y="1316"/>
                      <a:pt x="1440" y="848"/>
                    </a:cubicBezTo>
                    <a:cubicBezTo>
                      <a:pt x="1440" y="380"/>
                      <a:pt x="1060" y="0"/>
                      <a:pt x="5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53" name="TextBox 16"/>
            <p:cNvSpPr txBox="1"/>
            <p:nvPr userDrawn="1"/>
          </p:nvSpPr>
          <p:spPr>
            <a:xfrm rot="18920653">
              <a:off x="6614389" y="1959675"/>
              <a:ext cx="1084827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  <p:sp>
          <p:nvSpPr>
            <p:cNvPr id="54" name="TextBox 17"/>
            <p:cNvSpPr txBox="1"/>
            <p:nvPr userDrawn="1"/>
          </p:nvSpPr>
          <p:spPr>
            <a:xfrm rot="2904439">
              <a:off x="9713530" y="2071950"/>
              <a:ext cx="1348425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  <p:sp>
          <p:nvSpPr>
            <p:cNvPr id="55" name="TextBox 18"/>
            <p:cNvSpPr txBox="1"/>
            <p:nvPr userDrawn="1"/>
          </p:nvSpPr>
          <p:spPr>
            <a:xfrm rot="3328205">
              <a:off x="6381839" y="5171931"/>
              <a:ext cx="1276620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  <p:sp>
          <p:nvSpPr>
            <p:cNvPr id="56" name="TextBox 19"/>
            <p:cNvSpPr txBox="1"/>
            <p:nvPr userDrawn="1"/>
          </p:nvSpPr>
          <p:spPr>
            <a:xfrm rot="18872992">
              <a:off x="9524091" y="5259067"/>
              <a:ext cx="1436559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</p:grpSp>
      <p:grpSp>
        <p:nvGrpSpPr>
          <p:cNvPr id="57" name="Group 30"/>
          <p:cNvGrpSpPr/>
          <p:nvPr/>
        </p:nvGrpSpPr>
        <p:grpSpPr>
          <a:xfrm>
            <a:off x="4775620" y="1706513"/>
            <a:ext cx="2566514" cy="417018"/>
            <a:chOff x="8633669" y="2306010"/>
            <a:chExt cx="2990246" cy="640330"/>
          </a:xfrm>
        </p:grpSpPr>
        <p:sp>
          <p:nvSpPr>
            <p:cNvPr id="58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59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0" name="Group 30"/>
          <p:cNvGrpSpPr/>
          <p:nvPr/>
        </p:nvGrpSpPr>
        <p:grpSpPr>
          <a:xfrm>
            <a:off x="4775620" y="2292117"/>
            <a:ext cx="2566514" cy="417018"/>
            <a:chOff x="8633669" y="2306010"/>
            <a:chExt cx="2990246" cy="640330"/>
          </a:xfrm>
        </p:grpSpPr>
        <p:sp>
          <p:nvSpPr>
            <p:cNvPr id="61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62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3" name="Group 30"/>
          <p:cNvGrpSpPr/>
          <p:nvPr/>
        </p:nvGrpSpPr>
        <p:grpSpPr>
          <a:xfrm>
            <a:off x="4775620" y="2877722"/>
            <a:ext cx="2566514" cy="417018"/>
            <a:chOff x="8633669" y="2306010"/>
            <a:chExt cx="2990246" cy="640330"/>
          </a:xfrm>
        </p:grpSpPr>
        <p:sp>
          <p:nvSpPr>
            <p:cNvPr id="64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65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6" name="Group 30"/>
          <p:cNvGrpSpPr/>
          <p:nvPr/>
        </p:nvGrpSpPr>
        <p:grpSpPr>
          <a:xfrm>
            <a:off x="4775620" y="3463325"/>
            <a:ext cx="2566514" cy="417018"/>
            <a:chOff x="8633669" y="2306010"/>
            <a:chExt cx="2990246" cy="640330"/>
          </a:xfrm>
        </p:grpSpPr>
        <p:sp>
          <p:nvSpPr>
            <p:cNvPr id="67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68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060">
        <p:comb/>
      </p:transition>
    </mc:Choice>
    <mc:Fallback xmlns="">
      <p:transition advTm="2060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553124" y="3826247"/>
            <a:ext cx="5959652" cy="61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企业文化建设是现代企业发展的重要内容，是精神文明的重要体现，是企业得以长久发展的重要保障。</a:t>
            </a:r>
          </a:p>
          <a:p>
            <a:pPr algn="ctr">
              <a:lnSpc>
                <a:spcPct val="150000"/>
              </a:lnSpc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近年来，依托企业文化建设，提高员工的工作积极性，增强企业凝聚力，促进企业的管理、形象、服务和环境达到现代化企业的标准，使聊城腾达钢材有限公司在社会上的知名度有了很大的提升。</a:t>
            </a:r>
          </a:p>
        </p:txBody>
      </p:sp>
      <p:sp>
        <p:nvSpPr>
          <p:cNvPr id="84" name="Freeform 5"/>
          <p:cNvSpPr/>
          <p:nvPr/>
        </p:nvSpPr>
        <p:spPr bwMode="auto">
          <a:xfrm>
            <a:off x="3512797" y="1276056"/>
            <a:ext cx="1230966" cy="1104561"/>
          </a:xfrm>
          <a:custGeom>
            <a:avLst/>
            <a:gdLst>
              <a:gd name="T0" fmla="*/ 102 w 1498"/>
              <a:gd name="T1" fmla="*/ 1272 h 1344"/>
              <a:gd name="T2" fmla="*/ 130 w 1498"/>
              <a:gd name="T3" fmla="*/ 1220 h 1344"/>
              <a:gd name="T4" fmla="*/ 182 w 1498"/>
              <a:gd name="T5" fmla="*/ 1192 h 1344"/>
              <a:gd name="T6" fmla="*/ 224 w 1498"/>
              <a:gd name="T7" fmla="*/ 1192 h 1344"/>
              <a:gd name="T8" fmla="*/ 274 w 1498"/>
              <a:gd name="T9" fmla="*/ 1220 h 1344"/>
              <a:gd name="T10" fmla="*/ 302 w 1498"/>
              <a:gd name="T11" fmla="*/ 1272 h 1344"/>
              <a:gd name="T12" fmla="*/ 304 w 1498"/>
              <a:gd name="T13" fmla="*/ 1306 h 1344"/>
              <a:gd name="T14" fmla="*/ 290 w 1498"/>
              <a:gd name="T15" fmla="*/ 1344 h 1344"/>
              <a:gd name="T16" fmla="*/ 410 w 1498"/>
              <a:gd name="T17" fmla="*/ 1296 h 1344"/>
              <a:gd name="T18" fmla="*/ 428 w 1498"/>
              <a:gd name="T19" fmla="*/ 1156 h 1344"/>
              <a:gd name="T20" fmla="*/ 468 w 1498"/>
              <a:gd name="T21" fmla="*/ 1024 h 1344"/>
              <a:gd name="T22" fmla="*/ 524 w 1498"/>
              <a:gd name="T23" fmla="*/ 900 h 1344"/>
              <a:gd name="T24" fmla="*/ 598 w 1498"/>
              <a:gd name="T25" fmla="*/ 786 h 1344"/>
              <a:gd name="T26" fmla="*/ 686 w 1498"/>
              <a:gd name="T27" fmla="*/ 686 h 1344"/>
              <a:gd name="T28" fmla="*/ 786 w 1498"/>
              <a:gd name="T29" fmla="*/ 598 h 1344"/>
              <a:gd name="T30" fmla="*/ 900 w 1498"/>
              <a:gd name="T31" fmla="*/ 524 h 1344"/>
              <a:gd name="T32" fmla="*/ 1024 w 1498"/>
              <a:gd name="T33" fmla="*/ 468 h 1344"/>
              <a:gd name="T34" fmla="*/ 1156 w 1498"/>
              <a:gd name="T35" fmla="*/ 428 h 1344"/>
              <a:gd name="T36" fmla="*/ 1296 w 1498"/>
              <a:gd name="T37" fmla="*/ 410 h 1344"/>
              <a:gd name="T38" fmla="*/ 1344 w 1498"/>
              <a:gd name="T39" fmla="*/ 266 h 1344"/>
              <a:gd name="T40" fmla="*/ 1352 w 1498"/>
              <a:gd name="T41" fmla="*/ 256 h 1344"/>
              <a:gd name="T42" fmla="*/ 1364 w 1498"/>
              <a:gd name="T43" fmla="*/ 258 h 1344"/>
              <a:gd name="T44" fmla="*/ 1404 w 1498"/>
              <a:gd name="T45" fmla="*/ 280 h 1344"/>
              <a:gd name="T46" fmla="*/ 1436 w 1498"/>
              <a:gd name="T47" fmla="*/ 280 h 1344"/>
              <a:gd name="T48" fmla="*/ 1476 w 1498"/>
              <a:gd name="T49" fmla="*/ 258 h 1344"/>
              <a:gd name="T50" fmla="*/ 1496 w 1498"/>
              <a:gd name="T51" fmla="*/ 218 h 1344"/>
              <a:gd name="T52" fmla="*/ 1496 w 1498"/>
              <a:gd name="T53" fmla="*/ 188 h 1344"/>
              <a:gd name="T54" fmla="*/ 1476 w 1498"/>
              <a:gd name="T55" fmla="*/ 148 h 1344"/>
              <a:gd name="T56" fmla="*/ 1436 w 1498"/>
              <a:gd name="T57" fmla="*/ 126 h 1344"/>
              <a:gd name="T58" fmla="*/ 1404 w 1498"/>
              <a:gd name="T59" fmla="*/ 126 h 1344"/>
              <a:gd name="T60" fmla="*/ 1364 w 1498"/>
              <a:gd name="T61" fmla="*/ 148 h 1344"/>
              <a:gd name="T62" fmla="*/ 1352 w 1498"/>
              <a:gd name="T63" fmla="*/ 152 h 1344"/>
              <a:gd name="T64" fmla="*/ 1344 w 1498"/>
              <a:gd name="T65" fmla="*/ 140 h 1344"/>
              <a:gd name="T66" fmla="*/ 1274 w 1498"/>
              <a:gd name="T67" fmla="*/ 2 h 1344"/>
              <a:gd name="T68" fmla="*/ 1074 w 1498"/>
              <a:gd name="T69" fmla="*/ 28 h 1344"/>
              <a:gd name="T70" fmla="*/ 884 w 1498"/>
              <a:gd name="T71" fmla="*/ 84 h 1344"/>
              <a:gd name="T72" fmla="*/ 706 w 1498"/>
              <a:gd name="T73" fmla="*/ 166 h 1344"/>
              <a:gd name="T74" fmla="*/ 542 w 1498"/>
              <a:gd name="T75" fmla="*/ 270 h 1344"/>
              <a:gd name="T76" fmla="*/ 396 w 1498"/>
              <a:gd name="T77" fmla="*/ 396 h 1344"/>
              <a:gd name="T78" fmla="*/ 270 w 1498"/>
              <a:gd name="T79" fmla="*/ 542 h 1344"/>
              <a:gd name="T80" fmla="*/ 166 w 1498"/>
              <a:gd name="T81" fmla="*/ 706 h 1344"/>
              <a:gd name="T82" fmla="*/ 84 w 1498"/>
              <a:gd name="T83" fmla="*/ 884 h 1344"/>
              <a:gd name="T84" fmla="*/ 30 w 1498"/>
              <a:gd name="T85" fmla="*/ 1074 h 1344"/>
              <a:gd name="T86" fmla="*/ 2 w 1498"/>
              <a:gd name="T87" fmla="*/ 1276 h 1344"/>
              <a:gd name="T88" fmla="*/ 116 w 1498"/>
              <a:gd name="T89" fmla="*/ 1344 h 1344"/>
              <a:gd name="T90" fmla="*/ 102 w 1498"/>
              <a:gd name="T91" fmla="*/ 1306 h 1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98" h="1344">
                <a:moveTo>
                  <a:pt x="100" y="1292"/>
                </a:moveTo>
                <a:lnTo>
                  <a:pt x="100" y="1292"/>
                </a:lnTo>
                <a:lnTo>
                  <a:pt x="102" y="1272"/>
                </a:lnTo>
                <a:lnTo>
                  <a:pt x="108" y="1252"/>
                </a:lnTo>
                <a:lnTo>
                  <a:pt x="118" y="1234"/>
                </a:lnTo>
                <a:lnTo>
                  <a:pt x="130" y="1220"/>
                </a:lnTo>
                <a:lnTo>
                  <a:pt x="146" y="1208"/>
                </a:lnTo>
                <a:lnTo>
                  <a:pt x="164" y="1198"/>
                </a:lnTo>
                <a:lnTo>
                  <a:pt x="182" y="1192"/>
                </a:lnTo>
                <a:lnTo>
                  <a:pt x="202" y="1190"/>
                </a:lnTo>
                <a:lnTo>
                  <a:pt x="202" y="1190"/>
                </a:lnTo>
                <a:lnTo>
                  <a:pt x="224" y="1192"/>
                </a:lnTo>
                <a:lnTo>
                  <a:pt x="242" y="1198"/>
                </a:lnTo>
                <a:lnTo>
                  <a:pt x="260" y="1208"/>
                </a:lnTo>
                <a:lnTo>
                  <a:pt x="274" y="1220"/>
                </a:lnTo>
                <a:lnTo>
                  <a:pt x="288" y="1234"/>
                </a:lnTo>
                <a:lnTo>
                  <a:pt x="296" y="1252"/>
                </a:lnTo>
                <a:lnTo>
                  <a:pt x="302" y="1272"/>
                </a:lnTo>
                <a:lnTo>
                  <a:pt x="304" y="1292"/>
                </a:lnTo>
                <a:lnTo>
                  <a:pt x="304" y="1292"/>
                </a:lnTo>
                <a:lnTo>
                  <a:pt x="304" y="1306"/>
                </a:lnTo>
                <a:lnTo>
                  <a:pt x="302" y="1320"/>
                </a:lnTo>
                <a:lnTo>
                  <a:pt x="296" y="1332"/>
                </a:lnTo>
                <a:lnTo>
                  <a:pt x="290" y="1344"/>
                </a:lnTo>
                <a:lnTo>
                  <a:pt x="408" y="1344"/>
                </a:lnTo>
                <a:lnTo>
                  <a:pt x="408" y="1344"/>
                </a:lnTo>
                <a:lnTo>
                  <a:pt x="410" y="1296"/>
                </a:lnTo>
                <a:lnTo>
                  <a:pt x="414" y="1248"/>
                </a:lnTo>
                <a:lnTo>
                  <a:pt x="420" y="1202"/>
                </a:lnTo>
                <a:lnTo>
                  <a:pt x="428" y="1156"/>
                </a:lnTo>
                <a:lnTo>
                  <a:pt x="440" y="1112"/>
                </a:lnTo>
                <a:lnTo>
                  <a:pt x="452" y="1068"/>
                </a:lnTo>
                <a:lnTo>
                  <a:pt x="468" y="1024"/>
                </a:lnTo>
                <a:lnTo>
                  <a:pt x="484" y="982"/>
                </a:lnTo>
                <a:lnTo>
                  <a:pt x="504" y="940"/>
                </a:lnTo>
                <a:lnTo>
                  <a:pt x="524" y="900"/>
                </a:lnTo>
                <a:lnTo>
                  <a:pt x="546" y="862"/>
                </a:lnTo>
                <a:lnTo>
                  <a:pt x="572" y="824"/>
                </a:lnTo>
                <a:lnTo>
                  <a:pt x="598" y="786"/>
                </a:lnTo>
                <a:lnTo>
                  <a:pt x="624" y="752"/>
                </a:lnTo>
                <a:lnTo>
                  <a:pt x="654" y="718"/>
                </a:lnTo>
                <a:lnTo>
                  <a:pt x="686" y="686"/>
                </a:lnTo>
                <a:lnTo>
                  <a:pt x="718" y="654"/>
                </a:lnTo>
                <a:lnTo>
                  <a:pt x="752" y="624"/>
                </a:lnTo>
                <a:lnTo>
                  <a:pt x="786" y="598"/>
                </a:lnTo>
                <a:lnTo>
                  <a:pt x="824" y="570"/>
                </a:lnTo>
                <a:lnTo>
                  <a:pt x="862" y="546"/>
                </a:lnTo>
                <a:lnTo>
                  <a:pt x="900" y="524"/>
                </a:lnTo>
                <a:lnTo>
                  <a:pt x="940" y="504"/>
                </a:lnTo>
                <a:lnTo>
                  <a:pt x="982" y="484"/>
                </a:lnTo>
                <a:lnTo>
                  <a:pt x="1024" y="468"/>
                </a:lnTo>
                <a:lnTo>
                  <a:pt x="1066" y="452"/>
                </a:lnTo>
                <a:lnTo>
                  <a:pt x="1112" y="440"/>
                </a:lnTo>
                <a:lnTo>
                  <a:pt x="1156" y="428"/>
                </a:lnTo>
                <a:lnTo>
                  <a:pt x="1202" y="420"/>
                </a:lnTo>
                <a:lnTo>
                  <a:pt x="1248" y="414"/>
                </a:lnTo>
                <a:lnTo>
                  <a:pt x="1296" y="410"/>
                </a:lnTo>
                <a:lnTo>
                  <a:pt x="1344" y="408"/>
                </a:lnTo>
                <a:lnTo>
                  <a:pt x="1344" y="266"/>
                </a:lnTo>
                <a:lnTo>
                  <a:pt x="1344" y="266"/>
                </a:lnTo>
                <a:lnTo>
                  <a:pt x="1346" y="260"/>
                </a:lnTo>
                <a:lnTo>
                  <a:pt x="1352" y="256"/>
                </a:lnTo>
                <a:lnTo>
                  <a:pt x="1352" y="256"/>
                </a:lnTo>
                <a:lnTo>
                  <a:pt x="1358" y="254"/>
                </a:lnTo>
                <a:lnTo>
                  <a:pt x="1364" y="258"/>
                </a:lnTo>
                <a:lnTo>
                  <a:pt x="1364" y="258"/>
                </a:lnTo>
                <a:lnTo>
                  <a:pt x="1376" y="268"/>
                </a:lnTo>
                <a:lnTo>
                  <a:pt x="1390" y="276"/>
                </a:lnTo>
                <a:lnTo>
                  <a:pt x="1404" y="280"/>
                </a:lnTo>
                <a:lnTo>
                  <a:pt x="1420" y="282"/>
                </a:lnTo>
                <a:lnTo>
                  <a:pt x="1420" y="282"/>
                </a:lnTo>
                <a:lnTo>
                  <a:pt x="1436" y="280"/>
                </a:lnTo>
                <a:lnTo>
                  <a:pt x="1450" y="276"/>
                </a:lnTo>
                <a:lnTo>
                  <a:pt x="1464" y="268"/>
                </a:lnTo>
                <a:lnTo>
                  <a:pt x="1476" y="258"/>
                </a:lnTo>
                <a:lnTo>
                  <a:pt x="1484" y="246"/>
                </a:lnTo>
                <a:lnTo>
                  <a:pt x="1492" y="234"/>
                </a:lnTo>
                <a:lnTo>
                  <a:pt x="1496" y="218"/>
                </a:lnTo>
                <a:lnTo>
                  <a:pt x="1498" y="204"/>
                </a:lnTo>
                <a:lnTo>
                  <a:pt x="1498" y="204"/>
                </a:lnTo>
                <a:lnTo>
                  <a:pt x="1496" y="188"/>
                </a:lnTo>
                <a:lnTo>
                  <a:pt x="1492" y="172"/>
                </a:lnTo>
                <a:lnTo>
                  <a:pt x="1484" y="160"/>
                </a:lnTo>
                <a:lnTo>
                  <a:pt x="1476" y="148"/>
                </a:lnTo>
                <a:lnTo>
                  <a:pt x="1464" y="138"/>
                </a:lnTo>
                <a:lnTo>
                  <a:pt x="1450" y="132"/>
                </a:lnTo>
                <a:lnTo>
                  <a:pt x="1436" y="126"/>
                </a:lnTo>
                <a:lnTo>
                  <a:pt x="1420" y="126"/>
                </a:lnTo>
                <a:lnTo>
                  <a:pt x="1420" y="126"/>
                </a:lnTo>
                <a:lnTo>
                  <a:pt x="1404" y="126"/>
                </a:lnTo>
                <a:lnTo>
                  <a:pt x="1390" y="132"/>
                </a:lnTo>
                <a:lnTo>
                  <a:pt x="1376" y="138"/>
                </a:lnTo>
                <a:lnTo>
                  <a:pt x="1364" y="148"/>
                </a:lnTo>
                <a:lnTo>
                  <a:pt x="1364" y="148"/>
                </a:lnTo>
                <a:lnTo>
                  <a:pt x="1358" y="152"/>
                </a:lnTo>
                <a:lnTo>
                  <a:pt x="1352" y="152"/>
                </a:lnTo>
                <a:lnTo>
                  <a:pt x="1352" y="152"/>
                </a:lnTo>
                <a:lnTo>
                  <a:pt x="1346" y="146"/>
                </a:lnTo>
                <a:lnTo>
                  <a:pt x="1344" y="140"/>
                </a:lnTo>
                <a:lnTo>
                  <a:pt x="1344" y="0"/>
                </a:lnTo>
                <a:lnTo>
                  <a:pt x="1344" y="0"/>
                </a:lnTo>
                <a:lnTo>
                  <a:pt x="1274" y="2"/>
                </a:lnTo>
                <a:lnTo>
                  <a:pt x="1206" y="8"/>
                </a:lnTo>
                <a:lnTo>
                  <a:pt x="1140" y="16"/>
                </a:lnTo>
                <a:lnTo>
                  <a:pt x="1074" y="28"/>
                </a:lnTo>
                <a:lnTo>
                  <a:pt x="1010" y="44"/>
                </a:lnTo>
                <a:lnTo>
                  <a:pt x="946" y="62"/>
                </a:lnTo>
                <a:lnTo>
                  <a:pt x="884" y="84"/>
                </a:lnTo>
                <a:lnTo>
                  <a:pt x="822" y="108"/>
                </a:lnTo>
                <a:lnTo>
                  <a:pt x="764" y="136"/>
                </a:lnTo>
                <a:lnTo>
                  <a:pt x="706" y="166"/>
                </a:lnTo>
                <a:lnTo>
                  <a:pt x="650" y="198"/>
                </a:lnTo>
                <a:lnTo>
                  <a:pt x="596" y="232"/>
                </a:lnTo>
                <a:lnTo>
                  <a:pt x="542" y="270"/>
                </a:lnTo>
                <a:lnTo>
                  <a:pt x="492" y="310"/>
                </a:lnTo>
                <a:lnTo>
                  <a:pt x="444" y="352"/>
                </a:lnTo>
                <a:lnTo>
                  <a:pt x="396" y="396"/>
                </a:lnTo>
                <a:lnTo>
                  <a:pt x="352" y="444"/>
                </a:lnTo>
                <a:lnTo>
                  <a:pt x="310" y="492"/>
                </a:lnTo>
                <a:lnTo>
                  <a:pt x="270" y="542"/>
                </a:lnTo>
                <a:lnTo>
                  <a:pt x="232" y="596"/>
                </a:lnTo>
                <a:lnTo>
                  <a:pt x="198" y="650"/>
                </a:lnTo>
                <a:lnTo>
                  <a:pt x="166" y="706"/>
                </a:lnTo>
                <a:lnTo>
                  <a:pt x="136" y="764"/>
                </a:lnTo>
                <a:lnTo>
                  <a:pt x="108" y="822"/>
                </a:lnTo>
                <a:lnTo>
                  <a:pt x="84" y="884"/>
                </a:lnTo>
                <a:lnTo>
                  <a:pt x="62" y="946"/>
                </a:lnTo>
                <a:lnTo>
                  <a:pt x="44" y="1010"/>
                </a:lnTo>
                <a:lnTo>
                  <a:pt x="30" y="1074"/>
                </a:lnTo>
                <a:lnTo>
                  <a:pt x="18" y="1140"/>
                </a:lnTo>
                <a:lnTo>
                  <a:pt x="8" y="1208"/>
                </a:lnTo>
                <a:lnTo>
                  <a:pt x="2" y="1276"/>
                </a:lnTo>
                <a:lnTo>
                  <a:pt x="0" y="1344"/>
                </a:lnTo>
                <a:lnTo>
                  <a:pt x="116" y="1344"/>
                </a:lnTo>
                <a:lnTo>
                  <a:pt x="116" y="1344"/>
                </a:lnTo>
                <a:lnTo>
                  <a:pt x="110" y="1332"/>
                </a:lnTo>
                <a:lnTo>
                  <a:pt x="104" y="1320"/>
                </a:lnTo>
                <a:lnTo>
                  <a:pt x="102" y="1306"/>
                </a:lnTo>
                <a:lnTo>
                  <a:pt x="100" y="1292"/>
                </a:lnTo>
                <a:lnTo>
                  <a:pt x="100" y="129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Freeform 7"/>
          <p:cNvSpPr/>
          <p:nvPr/>
        </p:nvSpPr>
        <p:spPr bwMode="auto">
          <a:xfrm>
            <a:off x="4636938" y="1276056"/>
            <a:ext cx="1104418" cy="1231125"/>
          </a:xfrm>
          <a:custGeom>
            <a:avLst/>
            <a:gdLst>
              <a:gd name="T0" fmla="*/ 72 w 1344"/>
              <a:gd name="T1" fmla="*/ 104 h 1498"/>
              <a:gd name="T2" fmla="*/ 124 w 1344"/>
              <a:gd name="T3" fmla="*/ 132 h 1498"/>
              <a:gd name="T4" fmla="*/ 152 w 1344"/>
              <a:gd name="T5" fmla="*/ 182 h 1498"/>
              <a:gd name="T6" fmla="*/ 152 w 1344"/>
              <a:gd name="T7" fmla="*/ 224 h 1498"/>
              <a:gd name="T8" fmla="*/ 124 w 1344"/>
              <a:gd name="T9" fmla="*/ 276 h 1498"/>
              <a:gd name="T10" fmla="*/ 72 w 1344"/>
              <a:gd name="T11" fmla="*/ 304 h 1498"/>
              <a:gd name="T12" fmla="*/ 38 w 1344"/>
              <a:gd name="T13" fmla="*/ 304 h 1498"/>
              <a:gd name="T14" fmla="*/ 0 w 1344"/>
              <a:gd name="T15" fmla="*/ 290 h 1498"/>
              <a:gd name="T16" fmla="*/ 48 w 1344"/>
              <a:gd name="T17" fmla="*/ 410 h 1498"/>
              <a:gd name="T18" fmla="*/ 188 w 1344"/>
              <a:gd name="T19" fmla="*/ 428 h 1498"/>
              <a:gd name="T20" fmla="*/ 320 w 1344"/>
              <a:gd name="T21" fmla="*/ 468 h 1498"/>
              <a:gd name="T22" fmla="*/ 444 w 1344"/>
              <a:gd name="T23" fmla="*/ 524 h 1498"/>
              <a:gd name="T24" fmla="*/ 556 w 1344"/>
              <a:gd name="T25" fmla="*/ 598 h 1498"/>
              <a:gd name="T26" fmla="*/ 658 w 1344"/>
              <a:gd name="T27" fmla="*/ 686 h 1498"/>
              <a:gd name="T28" fmla="*/ 746 w 1344"/>
              <a:gd name="T29" fmla="*/ 786 h 1498"/>
              <a:gd name="T30" fmla="*/ 820 w 1344"/>
              <a:gd name="T31" fmla="*/ 900 h 1498"/>
              <a:gd name="T32" fmla="*/ 876 w 1344"/>
              <a:gd name="T33" fmla="*/ 1024 h 1498"/>
              <a:gd name="T34" fmla="*/ 914 w 1344"/>
              <a:gd name="T35" fmla="*/ 1156 h 1498"/>
              <a:gd name="T36" fmla="*/ 934 w 1344"/>
              <a:gd name="T37" fmla="*/ 1296 h 1498"/>
              <a:gd name="T38" fmla="*/ 1078 w 1344"/>
              <a:gd name="T39" fmla="*/ 1344 h 1498"/>
              <a:gd name="T40" fmla="*/ 1088 w 1344"/>
              <a:gd name="T41" fmla="*/ 1352 h 1498"/>
              <a:gd name="T42" fmla="*/ 1086 w 1344"/>
              <a:gd name="T43" fmla="*/ 1364 h 1498"/>
              <a:gd name="T44" fmla="*/ 1064 w 1344"/>
              <a:gd name="T45" fmla="*/ 1404 h 1498"/>
              <a:gd name="T46" fmla="*/ 1064 w 1344"/>
              <a:gd name="T47" fmla="*/ 1436 h 1498"/>
              <a:gd name="T48" fmla="*/ 1086 w 1344"/>
              <a:gd name="T49" fmla="*/ 1476 h 1498"/>
              <a:gd name="T50" fmla="*/ 1124 w 1344"/>
              <a:gd name="T51" fmla="*/ 1496 h 1498"/>
              <a:gd name="T52" fmla="*/ 1156 w 1344"/>
              <a:gd name="T53" fmla="*/ 1496 h 1498"/>
              <a:gd name="T54" fmla="*/ 1196 w 1344"/>
              <a:gd name="T55" fmla="*/ 1476 h 1498"/>
              <a:gd name="T56" fmla="*/ 1218 w 1344"/>
              <a:gd name="T57" fmla="*/ 1436 h 1498"/>
              <a:gd name="T58" fmla="*/ 1218 w 1344"/>
              <a:gd name="T59" fmla="*/ 1404 h 1498"/>
              <a:gd name="T60" fmla="*/ 1196 w 1344"/>
              <a:gd name="T61" fmla="*/ 1364 h 1498"/>
              <a:gd name="T62" fmla="*/ 1192 w 1344"/>
              <a:gd name="T63" fmla="*/ 1352 h 1498"/>
              <a:gd name="T64" fmla="*/ 1204 w 1344"/>
              <a:gd name="T65" fmla="*/ 1344 h 1498"/>
              <a:gd name="T66" fmla="*/ 1342 w 1344"/>
              <a:gd name="T67" fmla="*/ 1276 h 1498"/>
              <a:gd name="T68" fmla="*/ 1314 w 1344"/>
              <a:gd name="T69" fmla="*/ 1074 h 1498"/>
              <a:gd name="T70" fmla="*/ 1260 w 1344"/>
              <a:gd name="T71" fmla="*/ 884 h 1498"/>
              <a:gd name="T72" fmla="*/ 1178 w 1344"/>
              <a:gd name="T73" fmla="*/ 706 h 1498"/>
              <a:gd name="T74" fmla="*/ 1074 w 1344"/>
              <a:gd name="T75" fmla="*/ 542 h 1498"/>
              <a:gd name="T76" fmla="*/ 946 w 1344"/>
              <a:gd name="T77" fmla="*/ 396 h 1498"/>
              <a:gd name="T78" fmla="*/ 800 w 1344"/>
              <a:gd name="T79" fmla="*/ 270 h 1498"/>
              <a:gd name="T80" fmla="*/ 638 w 1344"/>
              <a:gd name="T81" fmla="*/ 166 h 1498"/>
              <a:gd name="T82" fmla="*/ 460 w 1344"/>
              <a:gd name="T83" fmla="*/ 84 h 1498"/>
              <a:gd name="T84" fmla="*/ 270 w 1344"/>
              <a:gd name="T85" fmla="*/ 28 h 1498"/>
              <a:gd name="T86" fmla="*/ 68 w 1344"/>
              <a:gd name="T87" fmla="*/ 2 h 1498"/>
              <a:gd name="T88" fmla="*/ 0 w 1344"/>
              <a:gd name="T89" fmla="*/ 116 h 1498"/>
              <a:gd name="T90" fmla="*/ 38 w 1344"/>
              <a:gd name="T91" fmla="*/ 102 h 1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44" h="1498">
                <a:moveTo>
                  <a:pt x="52" y="102"/>
                </a:moveTo>
                <a:lnTo>
                  <a:pt x="52" y="102"/>
                </a:lnTo>
                <a:lnTo>
                  <a:pt x="72" y="104"/>
                </a:lnTo>
                <a:lnTo>
                  <a:pt x="92" y="110"/>
                </a:lnTo>
                <a:lnTo>
                  <a:pt x="108" y="118"/>
                </a:lnTo>
                <a:lnTo>
                  <a:pt x="124" y="132"/>
                </a:lnTo>
                <a:lnTo>
                  <a:pt x="136" y="146"/>
                </a:lnTo>
                <a:lnTo>
                  <a:pt x="146" y="164"/>
                </a:lnTo>
                <a:lnTo>
                  <a:pt x="152" y="182"/>
                </a:lnTo>
                <a:lnTo>
                  <a:pt x="154" y="204"/>
                </a:lnTo>
                <a:lnTo>
                  <a:pt x="154" y="204"/>
                </a:lnTo>
                <a:lnTo>
                  <a:pt x="152" y="224"/>
                </a:lnTo>
                <a:lnTo>
                  <a:pt x="146" y="242"/>
                </a:lnTo>
                <a:lnTo>
                  <a:pt x="136" y="260"/>
                </a:lnTo>
                <a:lnTo>
                  <a:pt x="124" y="276"/>
                </a:lnTo>
                <a:lnTo>
                  <a:pt x="108" y="288"/>
                </a:lnTo>
                <a:lnTo>
                  <a:pt x="92" y="298"/>
                </a:lnTo>
                <a:lnTo>
                  <a:pt x="72" y="304"/>
                </a:lnTo>
                <a:lnTo>
                  <a:pt x="52" y="306"/>
                </a:lnTo>
                <a:lnTo>
                  <a:pt x="52" y="306"/>
                </a:lnTo>
                <a:lnTo>
                  <a:pt x="38" y="304"/>
                </a:lnTo>
                <a:lnTo>
                  <a:pt x="24" y="302"/>
                </a:lnTo>
                <a:lnTo>
                  <a:pt x="12" y="298"/>
                </a:lnTo>
                <a:lnTo>
                  <a:pt x="0" y="290"/>
                </a:lnTo>
                <a:lnTo>
                  <a:pt x="0" y="408"/>
                </a:lnTo>
                <a:lnTo>
                  <a:pt x="0" y="408"/>
                </a:lnTo>
                <a:lnTo>
                  <a:pt x="48" y="410"/>
                </a:lnTo>
                <a:lnTo>
                  <a:pt x="94" y="414"/>
                </a:lnTo>
                <a:lnTo>
                  <a:pt x="142" y="420"/>
                </a:lnTo>
                <a:lnTo>
                  <a:pt x="188" y="428"/>
                </a:lnTo>
                <a:lnTo>
                  <a:pt x="232" y="440"/>
                </a:lnTo>
                <a:lnTo>
                  <a:pt x="276" y="452"/>
                </a:lnTo>
                <a:lnTo>
                  <a:pt x="320" y="468"/>
                </a:lnTo>
                <a:lnTo>
                  <a:pt x="362" y="484"/>
                </a:lnTo>
                <a:lnTo>
                  <a:pt x="404" y="504"/>
                </a:lnTo>
                <a:lnTo>
                  <a:pt x="444" y="524"/>
                </a:lnTo>
                <a:lnTo>
                  <a:pt x="482" y="546"/>
                </a:lnTo>
                <a:lnTo>
                  <a:pt x="520" y="570"/>
                </a:lnTo>
                <a:lnTo>
                  <a:pt x="556" y="598"/>
                </a:lnTo>
                <a:lnTo>
                  <a:pt x="592" y="624"/>
                </a:lnTo>
                <a:lnTo>
                  <a:pt x="626" y="654"/>
                </a:lnTo>
                <a:lnTo>
                  <a:pt x="658" y="686"/>
                </a:lnTo>
                <a:lnTo>
                  <a:pt x="690" y="718"/>
                </a:lnTo>
                <a:lnTo>
                  <a:pt x="718" y="752"/>
                </a:lnTo>
                <a:lnTo>
                  <a:pt x="746" y="786"/>
                </a:lnTo>
                <a:lnTo>
                  <a:pt x="772" y="824"/>
                </a:lnTo>
                <a:lnTo>
                  <a:pt x="796" y="862"/>
                </a:lnTo>
                <a:lnTo>
                  <a:pt x="820" y="900"/>
                </a:lnTo>
                <a:lnTo>
                  <a:pt x="840" y="940"/>
                </a:lnTo>
                <a:lnTo>
                  <a:pt x="860" y="982"/>
                </a:lnTo>
                <a:lnTo>
                  <a:pt x="876" y="1024"/>
                </a:lnTo>
                <a:lnTo>
                  <a:pt x="890" y="1068"/>
                </a:lnTo>
                <a:lnTo>
                  <a:pt x="904" y="1112"/>
                </a:lnTo>
                <a:lnTo>
                  <a:pt x="914" y="1156"/>
                </a:lnTo>
                <a:lnTo>
                  <a:pt x="924" y="1202"/>
                </a:lnTo>
                <a:lnTo>
                  <a:pt x="930" y="1248"/>
                </a:lnTo>
                <a:lnTo>
                  <a:pt x="934" y="1296"/>
                </a:lnTo>
                <a:lnTo>
                  <a:pt x="936" y="1344"/>
                </a:lnTo>
                <a:lnTo>
                  <a:pt x="1078" y="1344"/>
                </a:lnTo>
                <a:lnTo>
                  <a:pt x="1078" y="1344"/>
                </a:lnTo>
                <a:lnTo>
                  <a:pt x="1084" y="1346"/>
                </a:lnTo>
                <a:lnTo>
                  <a:pt x="1088" y="1352"/>
                </a:lnTo>
                <a:lnTo>
                  <a:pt x="1088" y="1352"/>
                </a:lnTo>
                <a:lnTo>
                  <a:pt x="1090" y="1358"/>
                </a:lnTo>
                <a:lnTo>
                  <a:pt x="1086" y="1364"/>
                </a:lnTo>
                <a:lnTo>
                  <a:pt x="1086" y="1364"/>
                </a:lnTo>
                <a:lnTo>
                  <a:pt x="1076" y="1376"/>
                </a:lnTo>
                <a:lnTo>
                  <a:pt x="1068" y="1390"/>
                </a:lnTo>
                <a:lnTo>
                  <a:pt x="1064" y="1404"/>
                </a:lnTo>
                <a:lnTo>
                  <a:pt x="1062" y="1420"/>
                </a:lnTo>
                <a:lnTo>
                  <a:pt x="1062" y="1420"/>
                </a:lnTo>
                <a:lnTo>
                  <a:pt x="1064" y="1436"/>
                </a:lnTo>
                <a:lnTo>
                  <a:pt x="1068" y="1450"/>
                </a:lnTo>
                <a:lnTo>
                  <a:pt x="1076" y="1464"/>
                </a:lnTo>
                <a:lnTo>
                  <a:pt x="1086" y="1476"/>
                </a:lnTo>
                <a:lnTo>
                  <a:pt x="1098" y="1486"/>
                </a:lnTo>
                <a:lnTo>
                  <a:pt x="1110" y="1492"/>
                </a:lnTo>
                <a:lnTo>
                  <a:pt x="1124" y="1496"/>
                </a:lnTo>
                <a:lnTo>
                  <a:pt x="1140" y="1498"/>
                </a:lnTo>
                <a:lnTo>
                  <a:pt x="1140" y="1498"/>
                </a:lnTo>
                <a:lnTo>
                  <a:pt x="1156" y="1496"/>
                </a:lnTo>
                <a:lnTo>
                  <a:pt x="1170" y="1492"/>
                </a:lnTo>
                <a:lnTo>
                  <a:pt x="1184" y="1486"/>
                </a:lnTo>
                <a:lnTo>
                  <a:pt x="1196" y="1476"/>
                </a:lnTo>
                <a:lnTo>
                  <a:pt x="1206" y="1464"/>
                </a:lnTo>
                <a:lnTo>
                  <a:pt x="1212" y="1450"/>
                </a:lnTo>
                <a:lnTo>
                  <a:pt x="1218" y="1436"/>
                </a:lnTo>
                <a:lnTo>
                  <a:pt x="1218" y="1420"/>
                </a:lnTo>
                <a:lnTo>
                  <a:pt x="1218" y="1420"/>
                </a:lnTo>
                <a:lnTo>
                  <a:pt x="1218" y="1404"/>
                </a:lnTo>
                <a:lnTo>
                  <a:pt x="1212" y="1390"/>
                </a:lnTo>
                <a:lnTo>
                  <a:pt x="1206" y="1376"/>
                </a:lnTo>
                <a:lnTo>
                  <a:pt x="1196" y="1364"/>
                </a:lnTo>
                <a:lnTo>
                  <a:pt x="1196" y="1364"/>
                </a:lnTo>
                <a:lnTo>
                  <a:pt x="1192" y="1358"/>
                </a:lnTo>
                <a:lnTo>
                  <a:pt x="1192" y="1352"/>
                </a:lnTo>
                <a:lnTo>
                  <a:pt x="1192" y="1352"/>
                </a:lnTo>
                <a:lnTo>
                  <a:pt x="1196" y="1346"/>
                </a:lnTo>
                <a:lnTo>
                  <a:pt x="1204" y="1344"/>
                </a:lnTo>
                <a:lnTo>
                  <a:pt x="1344" y="1344"/>
                </a:lnTo>
                <a:lnTo>
                  <a:pt x="1344" y="1344"/>
                </a:lnTo>
                <a:lnTo>
                  <a:pt x="1342" y="1276"/>
                </a:lnTo>
                <a:lnTo>
                  <a:pt x="1336" y="1208"/>
                </a:lnTo>
                <a:lnTo>
                  <a:pt x="1326" y="1140"/>
                </a:lnTo>
                <a:lnTo>
                  <a:pt x="1314" y="1074"/>
                </a:lnTo>
                <a:lnTo>
                  <a:pt x="1298" y="1010"/>
                </a:lnTo>
                <a:lnTo>
                  <a:pt x="1280" y="946"/>
                </a:lnTo>
                <a:lnTo>
                  <a:pt x="1260" y="884"/>
                </a:lnTo>
                <a:lnTo>
                  <a:pt x="1234" y="822"/>
                </a:lnTo>
                <a:lnTo>
                  <a:pt x="1208" y="764"/>
                </a:lnTo>
                <a:lnTo>
                  <a:pt x="1178" y="706"/>
                </a:lnTo>
                <a:lnTo>
                  <a:pt x="1146" y="650"/>
                </a:lnTo>
                <a:lnTo>
                  <a:pt x="1110" y="596"/>
                </a:lnTo>
                <a:lnTo>
                  <a:pt x="1074" y="542"/>
                </a:lnTo>
                <a:lnTo>
                  <a:pt x="1034" y="492"/>
                </a:lnTo>
                <a:lnTo>
                  <a:pt x="992" y="444"/>
                </a:lnTo>
                <a:lnTo>
                  <a:pt x="946" y="396"/>
                </a:lnTo>
                <a:lnTo>
                  <a:pt x="900" y="352"/>
                </a:lnTo>
                <a:lnTo>
                  <a:pt x="852" y="310"/>
                </a:lnTo>
                <a:lnTo>
                  <a:pt x="800" y="270"/>
                </a:lnTo>
                <a:lnTo>
                  <a:pt x="748" y="232"/>
                </a:lnTo>
                <a:lnTo>
                  <a:pt x="694" y="198"/>
                </a:lnTo>
                <a:lnTo>
                  <a:pt x="638" y="166"/>
                </a:lnTo>
                <a:lnTo>
                  <a:pt x="580" y="136"/>
                </a:lnTo>
                <a:lnTo>
                  <a:pt x="520" y="108"/>
                </a:lnTo>
                <a:lnTo>
                  <a:pt x="460" y="84"/>
                </a:lnTo>
                <a:lnTo>
                  <a:pt x="398" y="62"/>
                </a:lnTo>
                <a:lnTo>
                  <a:pt x="334" y="44"/>
                </a:lnTo>
                <a:lnTo>
                  <a:pt x="270" y="28"/>
                </a:lnTo>
                <a:lnTo>
                  <a:pt x="204" y="16"/>
                </a:lnTo>
                <a:lnTo>
                  <a:pt x="136" y="8"/>
                </a:lnTo>
                <a:lnTo>
                  <a:pt x="68" y="2"/>
                </a:lnTo>
                <a:lnTo>
                  <a:pt x="0" y="0"/>
                </a:lnTo>
                <a:lnTo>
                  <a:pt x="0" y="116"/>
                </a:lnTo>
                <a:lnTo>
                  <a:pt x="0" y="116"/>
                </a:lnTo>
                <a:lnTo>
                  <a:pt x="12" y="110"/>
                </a:lnTo>
                <a:lnTo>
                  <a:pt x="24" y="104"/>
                </a:lnTo>
                <a:lnTo>
                  <a:pt x="38" y="102"/>
                </a:lnTo>
                <a:lnTo>
                  <a:pt x="52" y="102"/>
                </a:lnTo>
                <a:lnTo>
                  <a:pt x="52" y="10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Freeform 8"/>
          <p:cNvSpPr/>
          <p:nvPr/>
        </p:nvSpPr>
        <p:spPr bwMode="auto">
          <a:xfrm>
            <a:off x="4510389" y="2400343"/>
            <a:ext cx="1230966" cy="1102918"/>
          </a:xfrm>
          <a:custGeom>
            <a:avLst/>
            <a:gdLst>
              <a:gd name="T0" fmla="*/ 1394 w 1498"/>
              <a:gd name="T1" fmla="*/ 72 h 1342"/>
              <a:gd name="T2" fmla="*/ 1366 w 1498"/>
              <a:gd name="T3" fmla="*/ 124 h 1342"/>
              <a:gd name="T4" fmla="*/ 1316 w 1498"/>
              <a:gd name="T5" fmla="*/ 152 h 1342"/>
              <a:gd name="T6" fmla="*/ 1274 w 1498"/>
              <a:gd name="T7" fmla="*/ 152 h 1342"/>
              <a:gd name="T8" fmla="*/ 1222 w 1498"/>
              <a:gd name="T9" fmla="*/ 124 h 1342"/>
              <a:gd name="T10" fmla="*/ 1194 w 1498"/>
              <a:gd name="T11" fmla="*/ 72 h 1342"/>
              <a:gd name="T12" fmla="*/ 1194 w 1498"/>
              <a:gd name="T13" fmla="*/ 38 h 1342"/>
              <a:gd name="T14" fmla="*/ 1208 w 1498"/>
              <a:gd name="T15" fmla="*/ 0 h 1342"/>
              <a:gd name="T16" fmla="*/ 1088 w 1498"/>
              <a:gd name="T17" fmla="*/ 48 h 1342"/>
              <a:gd name="T18" fmla="*/ 1068 w 1498"/>
              <a:gd name="T19" fmla="*/ 188 h 1342"/>
              <a:gd name="T20" fmla="*/ 1030 w 1498"/>
              <a:gd name="T21" fmla="*/ 320 h 1342"/>
              <a:gd name="T22" fmla="*/ 972 w 1498"/>
              <a:gd name="T23" fmla="*/ 444 h 1342"/>
              <a:gd name="T24" fmla="*/ 900 w 1498"/>
              <a:gd name="T25" fmla="*/ 556 h 1342"/>
              <a:gd name="T26" fmla="*/ 812 w 1498"/>
              <a:gd name="T27" fmla="*/ 658 h 1342"/>
              <a:gd name="T28" fmla="*/ 710 w 1498"/>
              <a:gd name="T29" fmla="*/ 746 h 1342"/>
              <a:gd name="T30" fmla="*/ 596 w 1498"/>
              <a:gd name="T31" fmla="*/ 818 h 1342"/>
              <a:gd name="T32" fmla="*/ 474 w 1498"/>
              <a:gd name="T33" fmla="*/ 874 h 1342"/>
              <a:gd name="T34" fmla="*/ 342 w 1498"/>
              <a:gd name="T35" fmla="*/ 914 h 1342"/>
              <a:gd name="T36" fmla="*/ 202 w 1498"/>
              <a:gd name="T37" fmla="*/ 932 h 1342"/>
              <a:gd name="T38" fmla="*/ 154 w 1498"/>
              <a:gd name="T39" fmla="*/ 1078 h 1342"/>
              <a:gd name="T40" fmla="*/ 146 w 1498"/>
              <a:gd name="T41" fmla="*/ 1090 h 1342"/>
              <a:gd name="T42" fmla="*/ 134 w 1498"/>
              <a:gd name="T43" fmla="*/ 1086 h 1342"/>
              <a:gd name="T44" fmla="*/ 92 w 1498"/>
              <a:gd name="T45" fmla="*/ 1064 h 1342"/>
              <a:gd name="T46" fmla="*/ 62 w 1498"/>
              <a:gd name="T47" fmla="*/ 1064 h 1342"/>
              <a:gd name="T48" fmla="*/ 22 w 1498"/>
              <a:gd name="T49" fmla="*/ 1086 h 1342"/>
              <a:gd name="T50" fmla="*/ 2 w 1498"/>
              <a:gd name="T51" fmla="*/ 1126 h 1342"/>
              <a:gd name="T52" fmla="*/ 2 w 1498"/>
              <a:gd name="T53" fmla="*/ 1156 h 1342"/>
              <a:gd name="T54" fmla="*/ 22 w 1498"/>
              <a:gd name="T55" fmla="*/ 1196 h 1342"/>
              <a:gd name="T56" fmla="*/ 62 w 1498"/>
              <a:gd name="T57" fmla="*/ 1218 h 1342"/>
              <a:gd name="T58" fmla="*/ 92 w 1498"/>
              <a:gd name="T59" fmla="*/ 1218 h 1342"/>
              <a:gd name="T60" fmla="*/ 134 w 1498"/>
              <a:gd name="T61" fmla="*/ 1196 h 1342"/>
              <a:gd name="T62" fmla="*/ 146 w 1498"/>
              <a:gd name="T63" fmla="*/ 1192 h 1342"/>
              <a:gd name="T64" fmla="*/ 154 w 1498"/>
              <a:gd name="T65" fmla="*/ 1204 h 1342"/>
              <a:gd name="T66" fmla="*/ 222 w 1498"/>
              <a:gd name="T67" fmla="*/ 1340 h 1342"/>
              <a:gd name="T68" fmla="*/ 424 w 1498"/>
              <a:gd name="T69" fmla="*/ 1314 h 1342"/>
              <a:gd name="T70" fmla="*/ 614 w 1498"/>
              <a:gd name="T71" fmla="*/ 1258 h 1342"/>
              <a:gd name="T72" fmla="*/ 792 w 1498"/>
              <a:gd name="T73" fmla="*/ 1178 h 1342"/>
              <a:gd name="T74" fmla="*/ 954 w 1498"/>
              <a:gd name="T75" fmla="*/ 1072 h 1342"/>
              <a:gd name="T76" fmla="*/ 1100 w 1498"/>
              <a:gd name="T77" fmla="*/ 946 h 1342"/>
              <a:gd name="T78" fmla="*/ 1226 w 1498"/>
              <a:gd name="T79" fmla="*/ 800 h 1342"/>
              <a:gd name="T80" fmla="*/ 1332 w 1498"/>
              <a:gd name="T81" fmla="*/ 638 h 1342"/>
              <a:gd name="T82" fmla="*/ 1412 w 1498"/>
              <a:gd name="T83" fmla="*/ 460 h 1342"/>
              <a:gd name="T84" fmla="*/ 1468 w 1498"/>
              <a:gd name="T85" fmla="*/ 270 h 1342"/>
              <a:gd name="T86" fmla="*/ 1494 w 1498"/>
              <a:gd name="T87" fmla="*/ 68 h 1342"/>
              <a:gd name="T88" fmla="*/ 1382 w 1498"/>
              <a:gd name="T89" fmla="*/ 0 h 1342"/>
              <a:gd name="T90" fmla="*/ 1396 w 1498"/>
              <a:gd name="T91" fmla="*/ 38 h 1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98" h="1342">
                <a:moveTo>
                  <a:pt x="1396" y="52"/>
                </a:moveTo>
                <a:lnTo>
                  <a:pt x="1396" y="52"/>
                </a:lnTo>
                <a:lnTo>
                  <a:pt x="1394" y="72"/>
                </a:lnTo>
                <a:lnTo>
                  <a:pt x="1388" y="92"/>
                </a:lnTo>
                <a:lnTo>
                  <a:pt x="1380" y="110"/>
                </a:lnTo>
                <a:lnTo>
                  <a:pt x="1366" y="124"/>
                </a:lnTo>
                <a:lnTo>
                  <a:pt x="1352" y="136"/>
                </a:lnTo>
                <a:lnTo>
                  <a:pt x="1334" y="146"/>
                </a:lnTo>
                <a:lnTo>
                  <a:pt x="1316" y="152"/>
                </a:lnTo>
                <a:lnTo>
                  <a:pt x="1294" y="154"/>
                </a:lnTo>
                <a:lnTo>
                  <a:pt x="1294" y="154"/>
                </a:lnTo>
                <a:lnTo>
                  <a:pt x="1274" y="152"/>
                </a:lnTo>
                <a:lnTo>
                  <a:pt x="1254" y="146"/>
                </a:lnTo>
                <a:lnTo>
                  <a:pt x="1238" y="136"/>
                </a:lnTo>
                <a:lnTo>
                  <a:pt x="1222" y="124"/>
                </a:lnTo>
                <a:lnTo>
                  <a:pt x="1210" y="110"/>
                </a:lnTo>
                <a:lnTo>
                  <a:pt x="1200" y="92"/>
                </a:lnTo>
                <a:lnTo>
                  <a:pt x="1194" y="72"/>
                </a:lnTo>
                <a:lnTo>
                  <a:pt x="1192" y="52"/>
                </a:lnTo>
                <a:lnTo>
                  <a:pt x="1192" y="52"/>
                </a:lnTo>
                <a:lnTo>
                  <a:pt x="1194" y="38"/>
                </a:lnTo>
                <a:lnTo>
                  <a:pt x="1196" y="26"/>
                </a:lnTo>
                <a:lnTo>
                  <a:pt x="1200" y="12"/>
                </a:lnTo>
                <a:lnTo>
                  <a:pt x="1208" y="0"/>
                </a:lnTo>
                <a:lnTo>
                  <a:pt x="1090" y="0"/>
                </a:lnTo>
                <a:lnTo>
                  <a:pt x="1090" y="0"/>
                </a:lnTo>
                <a:lnTo>
                  <a:pt x="1088" y="48"/>
                </a:lnTo>
                <a:lnTo>
                  <a:pt x="1084" y="96"/>
                </a:lnTo>
                <a:lnTo>
                  <a:pt x="1076" y="142"/>
                </a:lnTo>
                <a:lnTo>
                  <a:pt x="1068" y="188"/>
                </a:lnTo>
                <a:lnTo>
                  <a:pt x="1058" y="232"/>
                </a:lnTo>
                <a:lnTo>
                  <a:pt x="1044" y="276"/>
                </a:lnTo>
                <a:lnTo>
                  <a:pt x="1030" y="320"/>
                </a:lnTo>
                <a:lnTo>
                  <a:pt x="1012" y="362"/>
                </a:lnTo>
                <a:lnTo>
                  <a:pt x="994" y="402"/>
                </a:lnTo>
                <a:lnTo>
                  <a:pt x="972" y="444"/>
                </a:lnTo>
                <a:lnTo>
                  <a:pt x="950" y="482"/>
                </a:lnTo>
                <a:lnTo>
                  <a:pt x="926" y="520"/>
                </a:lnTo>
                <a:lnTo>
                  <a:pt x="900" y="556"/>
                </a:lnTo>
                <a:lnTo>
                  <a:pt x="872" y="592"/>
                </a:lnTo>
                <a:lnTo>
                  <a:pt x="842" y="626"/>
                </a:lnTo>
                <a:lnTo>
                  <a:pt x="812" y="658"/>
                </a:lnTo>
                <a:lnTo>
                  <a:pt x="780" y="688"/>
                </a:lnTo>
                <a:lnTo>
                  <a:pt x="746" y="718"/>
                </a:lnTo>
                <a:lnTo>
                  <a:pt x="710" y="746"/>
                </a:lnTo>
                <a:lnTo>
                  <a:pt x="674" y="772"/>
                </a:lnTo>
                <a:lnTo>
                  <a:pt x="636" y="796"/>
                </a:lnTo>
                <a:lnTo>
                  <a:pt x="596" y="818"/>
                </a:lnTo>
                <a:lnTo>
                  <a:pt x="556" y="840"/>
                </a:lnTo>
                <a:lnTo>
                  <a:pt x="516" y="858"/>
                </a:lnTo>
                <a:lnTo>
                  <a:pt x="474" y="874"/>
                </a:lnTo>
                <a:lnTo>
                  <a:pt x="430" y="890"/>
                </a:lnTo>
                <a:lnTo>
                  <a:pt x="386" y="902"/>
                </a:lnTo>
                <a:lnTo>
                  <a:pt x="342" y="914"/>
                </a:lnTo>
                <a:lnTo>
                  <a:pt x="296" y="922"/>
                </a:lnTo>
                <a:lnTo>
                  <a:pt x="248" y="928"/>
                </a:lnTo>
                <a:lnTo>
                  <a:pt x="202" y="932"/>
                </a:lnTo>
                <a:lnTo>
                  <a:pt x="154" y="934"/>
                </a:lnTo>
                <a:lnTo>
                  <a:pt x="154" y="1078"/>
                </a:lnTo>
                <a:lnTo>
                  <a:pt x="154" y="1078"/>
                </a:lnTo>
                <a:lnTo>
                  <a:pt x="152" y="1084"/>
                </a:lnTo>
                <a:lnTo>
                  <a:pt x="146" y="1090"/>
                </a:lnTo>
                <a:lnTo>
                  <a:pt x="146" y="1090"/>
                </a:lnTo>
                <a:lnTo>
                  <a:pt x="140" y="1090"/>
                </a:lnTo>
                <a:lnTo>
                  <a:pt x="134" y="1086"/>
                </a:lnTo>
                <a:lnTo>
                  <a:pt x="134" y="1086"/>
                </a:lnTo>
                <a:lnTo>
                  <a:pt x="122" y="1076"/>
                </a:lnTo>
                <a:lnTo>
                  <a:pt x="108" y="1070"/>
                </a:lnTo>
                <a:lnTo>
                  <a:pt x="92" y="1064"/>
                </a:lnTo>
                <a:lnTo>
                  <a:pt x="78" y="1064"/>
                </a:lnTo>
                <a:lnTo>
                  <a:pt x="78" y="1064"/>
                </a:lnTo>
                <a:lnTo>
                  <a:pt x="62" y="1064"/>
                </a:lnTo>
                <a:lnTo>
                  <a:pt x="48" y="1070"/>
                </a:lnTo>
                <a:lnTo>
                  <a:pt x="34" y="1076"/>
                </a:lnTo>
                <a:lnTo>
                  <a:pt x="22" y="1086"/>
                </a:lnTo>
                <a:lnTo>
                  <a:pt x="12" y="1098"/>
                </a:lnTo>
                <a:lnTo>
                  <a:pt x="6" y="1110"/>
                </a:lnTo>
                <a:lnTo>
                  <a:pt x="2" y="1126"/>
                </a:lnTo>
                <a:lnTo>
                  <a:pt x="0" y="1142"/>
                </a:lnTo>
                <a:lnTo>
                  <a:pt x="0" y="1142"/>
                </a:lnTo>
                <a:lnTo>
                  <a:pt x="2" y="1156"/>
                </a:lnTo>
                <a:lnTo>
                  <a:pt x="6" y="1172"/>
                </a:lnTo>
                <a:lnTo>
                  <a:pt x="12" y="1184"/>
                </a:lnTo>
                <a:lnTo>
                  <a:pt x="22" y="1196"/>
                </a:lnTo>
                <a:lnTo>
                  <a:pt x="34" y="1206"/>
                </a:lnTo>
                <a:lnTo>
                  <a:pt x="48" y="1212"/>
                </a:lnTo>
                <a:lnTo>
                  <a:pt x="62" y="1218"/>
                </a:lnTo>
                <a:lnTo>
                  <a:pt x="78" y="1220"/>
                </a:lnTo>
                <a:lnTo>
                  <a:pt x="78" y="1220"/>
                </a:lnTo>
                <a:lnTo>
                  <a:pt x="92" y="1218"/>
                </a:lnTo>
                <a:lnTo>
                  <a:pt x="108" y="1212"/>
                </a:lnTo>
                <a:lnTo>
                  <a:pt x="122" y="1206"/>
                </a:lnTo>
                <a:lnTo>
                  <a:pt x="134" y="1196"/>
                </a:lnTo>
                <a:lnTo>
                  <a:pt x="134" y="1196"/>
                </a:lnTo>
                <a:lnTo>
                  <a:pt x="140" y="1192"/>
                </a:lnTo>
                <a:lnTo>
                  <a:pt x="146" y="1192"/>
                </a:lnTo>
                <a:lnTo>
                  <a:pt x="146" y="1192"/>
                </a:lnTo>
                <a:lnTo>
                  <a:pt x="152" y="1198"/>
                </a:lnTo>
                <a:lnTo>
                  <a:pt x="154" y="1204"/>
                </a:lnTo>
                <a:lnTo>
                  <a:pt x="154" y="1342"/>
                </a:lnTo>
                <a:lnTo>
                  <a:pt x="154" y="1342"/>
                </a:lnTo>
                <a:lnTo>
                  <a:pt x="222" y="1340"/>
                </a:lnTo>
                <a:lnTo>
                  <a:pt x="290" y="1334"/>
                </a:lnTo>
                <a:lnTo>
                  <a:pt x="358" y="1326"/>
                </a:lnTo>
                <a:lnTo>
                  <a:pt x="424" y="1314"/>
                </a:lnTo>
                <a:lnTo>
                  <a:pt x="488" y="1298"/>
                </a:lnTo>
                <a:lnTo>
                  <a:pt x="552" y="1280"/>
                </a:lnTo>
                <a:lnTo>
                  <a:pt x="614" y="1258"/>
                </a:lnTo>
                <a:lnTo>
                  <a:pt x="674" y="1234"/>
                </a:lnTo>
                <a:lnTo>
                  <a:pt x="734" y="1206"/>
                </a:lnTo>
                <a:lnTo>
                  <a:pt x="792" y="1178"/>
                </a:lnTo>
                <a:lnTo>
                  <a:pt x="848" y="1144"/>
                </a:lnTo>
                <a:lnTo>
                  <a:pt x="902" y="1110"/>
                </a:lnTo>
                <a:lnTo>
                  <a:pt x="954" y="1072"/>
                </a:lnTo>
                <a:lnTo>
                  <a:pt x="1004" y="1032"/>
                </a:lnTo>
                <a:lnTo>
                  <a:pt x="1054" y="990"/>
                </a:lnTo>
                <a:lnTo>
                  <a:pt x="1100" y="946"/>
                </a:lnTo>
                <a:lnTo>
                  <a:pt x="1144" y="900"/>
                </a:lnTo>
                <a:lnTo>
                  <a:pt x="1186" y="850"/>
                </a:lnTo>
                <a:lnTo>
                  <a:pt x="1226" y="800"/>
                </a:lnTo>
                <a:lnTo>
                  <a:pt x="1264" y="748"/>
                </a:lnTo>
                <a:lnTo>
                  <a:pt x="1298" y="694"/>
                </a:lnTo>
                <a:lnTo>
                  <a:pt x="1332" y="638"/>
                </a:lnTo>
                <a:lnTo>
                  <a:pt x="1362" y="580"/>
                </a:lnTo>
                <a:lnTo>
                  <a:pt x="1388" y="520"/>
                </a:lnTo>
                <a:lnTo>
                  <a:pt x="1412" y="460"/>
                </a:lnTo>
                <a:lnTo>
                  <a:pt x="1434" y="398"/>
                </a:lnTo>
                <a:lnTo>
                  <a:pt x="1452" y="334"/>
                </a:lnTo>
                <a:lnTo>
                  <a:pt x="1468" y="270"/>
                </a:lnTo>
                <a:lnTo>
                  <a:pt x="1480" y="204"/>
                </a:lnTo>
                <a:lnTo>
                  <a:pt x="1490" y="136"/>
                </a:lnTo>
                <a:lnTo>
                  <a:pt x="1494" y="68"/>
                </a:lnTo>
                <a:lnTo>
                  <a:pt x="1498" y="0"/>
                </a:lnTo>
                <a:lnTo>
                  <a:pt x="1382" y="0"/>
                </a:lnTo>
                <a:lnTo>
                  <a:pt x="1382" y="0"/>
                </a:lnTo>
                <a:lnTo>
                  <a:pt x="1388" y="12"/>
                </a:lnTo>
                <a:lnTo>
                  <a:pt x="1392" y="26"/>
                </a:lnTo>
                <a:lnTo>
                  <a:pt x="1396" y="38"/>
                </a:lnTo>
                <a:lnTo>
                  <a:pt x="1396" y="52"/>
                </a:lnTo>
                <a:lnTo>
                  <a:pt x="1396" y="5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Freeform 6"/>
          <p:cNvSpPr/>
          <p:nvPr/>
        </p:nvSpPr>
        <p:spPr bwMode="auto">
          <a:xfrm>
            <a:off x="3512798" y="2273779"/>
            <a:ext cx="1104418" cy="1229482"/>
          </a:xfrm>
          <a:custGeom>
            <a:avLst/>
            <a:gdLst>
              <a:gd name="T0" fmla="*/ 1270 w 1344"/>
              <a:gd name="T1" fmla="*/ 1394 h 1496"/>
              <a:gd name="T2" fmla="*/ 1220 w 1344"/>
              <a:gd name="T3" fmla="*/ 1368 h 1496"/>
              <a:gd name="T4" fmla="*/ 1192 w 1344"/>
              <a:gd name="T5" fmla="*/ 1316 h 1496"/>
              <a:gd name="T6" fmla="*/ 1192 w 1344"/>
              <a:gd name="T7" fmla="*/ 1274 h 1496"/>
              <a:gd name="T8" fmla="*/ 1220 w 1344"/>
              <a:gd name="T9" fmla="*/ 1222 h 1496"/>
              <a:gd name="T10" fmla="*/ 1270 w 1344"/>
              <a:gd name="T11" fmla="*/ 1196 h 1496"/>
              <a:gd name="T12" fmla="*/ 1306 w 1344"/>
              <a:gd name="T13" fmla="*/ 1194 h 1496"/>
              <a:gd name="T14" fmla="*/ 1344 w 1344"/>
              <a:gd name="T15" fmla="*/ 1208 h 1496"/>
              <a:gd name="T16" fmla="*/ 1296 w 1344"/>
              <a:gd name="T17" fmla="*/ 1086 h 1496"/>
              <a:gd name="T18" fmla="*/ 1156 w 1344"/>
              <a:gd name="T19" fmla="*/ 1068 h 1496"/>
              <a:gd name="T20" fmla="*/ 1024 w 1344"/>
              <a:gd name="T21" fmla="*/ 1028 h 1496"/>
              <a:gd name="T22" fmla="*/ 900 w 1344"/>
              <a:gd name="T23" fmla="*/ 972 h 1496"/>
              <a:gd name="T24" fmla="*/ 788 w 1344"/>
              <a:gd name="T25" fmla="*/ 900 h 1496"/>
              <a:gd name="T26" fmla="*/ 686 w 1344"/>
              <a:gd name="T27" fmla="*/ 812 h 1496"/>
              <a:gd name="T28" fmla="*/ 598 w 1344"/>
              <a:gd name="T29" fmla="*/ 710 h 1496"/>
              <a:gd name="T30" fmla="*/ 524 w 1344"/>
              <a:gd name="T31" fmla="*/ 598 h 1496"/>
              <a:gd name="T32" fmla="*/ 468 w 1344"/>
              <a:gd name="T33" fmla="*/ 474 h 1496"/>
              <a:gd name="T34" fmla="*/ 430 w 1344"/>
              <a:gd name="T35" fmla="*/ 342 h 1496"/>
              <a:gd name="T36" fmla="*/ 410 w 1344"/>
              <a:gd name="T37" fmla="*/ 202 h 1496"/>
              <a:gd name="T38" fmla="*/ 266 w 1344"/>
              <a:gd name="T39" fmla="*/ 154 h 1496"/>
              <a:gd name="T40" fmla="*/ 254 w 1344"/>
              <a:gd name="T41" fmla="*/ 146 h 1496"/>
              <a:gd name="T42" fmla="*/ 258 w 1344"/>
              <a:gd name="T43" fmla="*/ 134 h 1496"/>
              <a:gd name="T44" fmla="*/ 280 w 1344"/>
              <a:gd name="T45" fmla="*/ 94 h 1496"/>
              <a:gd name="T46" fmla="*/ 280 w 1344"/>
              <a:gd name="T47" fmla="*/ 62 h 1496"/>
              <a:gd name="T48" fmla="*/ 258 w 1344"/>
              <a:gd name="T49" fmla="*/ 22 h 1496"/>
              <a:gd name="T50" fmla="*/ 218 w 1344"/>
              <a:gd name="T51" fmla="*/ 2 h 1496"/>
              <a:gd name="T52" fmla="*/ 188 w 1344"/>
              <a:gd name="T53" fmla="*/ 2 h 1496"/>
              <a:gd name="T54" fmla="*/ 148 w 1344"/>
              <a:gd name="T55" fmla="*/ 22 h 1496"/>
              <a:gd name="T56" fmla="*/ 126 w 1344"/>
              <a:gd name="T57" fmla="*/ 62 h 1496"/>
              <a:gd name="T58" fmla="*/ 126 w 1344"/>
              <a:gd name="T59" fmla="*/ 94 h 1496"/>
              <a:gd name="T60" fmla="*/ 148 w 1344"/>
              <a:gd name="T61" fmla="*/ 134 h 1496"/>
              <a:gd name="T62" fmla="*/ 150 w 1344"/>
              <a:gd name="T63" fmla="*/ 146 h 1496"/>
              <a:gd name="T64" fmla="*/ 140 w 1344"/>
              <a:gd name="T65" fmla="*/ 154 h 1496"/>
              <a:gd name="T66" fmla="*/ 2 w 1344"/>
              <a:gd name="T67" fmla="*/ 222 h 1496"/>
              <a:gd name="T68" fmla="*/ 30 w 1344"/>
              <a:gd name="T69" fmla="*/ 424 h 1496"/>
              <a:gd name="T70" fmla="*/ 84 w 1344"/>
              <a:gd name="T71" fmla="*/ 614 h 1496"/>
              <a:gd name="T72" fmla="*/ 166 w 1344"/>
              <a:gd name="T73" fmla="*/ 792 h 1496"/>
              <a:gd name="T74" fmla="*/ 272 w 1344"/>
              <a:gd name="T75" fmla="*/ 954 h 1496"/>
              <a:gd name="T76" fmla="*/ 398 w 1344"/>
              <a:gd name="T77" fmla="*/ 1100 h 1496"/>
              <a:gd name="T78" fmla="*/ 544 w 1344"/>
              <a:gd name="T79" fmla="*/ 1226 h 1496"/>
              <a:gd name="T80" fmla="*/ 706 w 1344"/>
              <a:gd name="T81" fmla="*/ 1332 h 1496"/>
              <a:gd name="T82" fmla="*/ 884 w 1344"/>
              <a:gd name="T83" fmla="*/ 1412 h 1496"/>
              <a:gd name="T84" fmla="*/ 1074 w 1344"/>
              <a:gd name="T85" fmla="*/ 1468 h 1496"/>
              <a:gd name="T86" fmla="*/ 1274 w 1344"/>
              <a:gd name="T87" fmla="*/ 1494 h 1496"/>
              <a:gd name="T88" fmla="*/ 1344 w 1344"/>
              <a:gd name="T89" fmla="*/ 1382 h 1496"/>
              <a:gd name="T90" fmla="*/ 1306 w 1344"/>
              <a:gd name="T91" fmla="*/ 1396 h 1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44" h="1496">
                <a:moveTo>
                  <a:pt x="1292" y="1398"/>
                </a:moveTo>
                <a:lnTo>
                  <a:pt x="1292" y="1398"/>
                </a:lnTo>
                <a:lnTo>
                  <a:pt x="1270" y="1394"/>
                </a:lnTo>
                <a:lnTo>
                  <a:pt x="1252" y="1390"/>
                </a:lnTo>
                <a:lnTo>
                  <a:pt x="1234" y="1380"/>
                </a:lnTo>
                <a:lnTo>
                  <a:pt x="1220" y="1368"/>
                </a:lnTo>
                <a:lnTo>
                  <a:pt x="1206" y="1352"/>
                </a:lnTo>
                <a:lnTo>
                  <a:pt x="1198" y="1334"/>
                </a:lnTo>
                <a:lnTo>
                  <a:pt x="1192" y="1316"/>
                </a:lnTo>
                <a:lnTo>
                  <a:pt x="1190" y="1296"/>
                </a:lnTo>
                <a:lnTo>
                  <a:pt x="1190" y="1296"/>
                </a:lnTo>
                <a:lnTo>
                  <a:pt x="1192" y="1274"/>
                </a:lnTo>
                <a:lnTo>
                  <a:pt x="1198" y="1256"/>
                </a:lnTo>
                <a:lnTo>
                  <a:pt x="1206" y="1238"/>
                </a:lnTo>
                <a:lnTo>
                  <a:pt x="1220" y="1222"/>
                </a:lnTo>
                <a:lnTo>
                  <a:pt x="1234" y="1210"/>
                </a:lnTo>
                <a:lnTo>
                  <a:pt x="1252" y="1202"/>
                </a:lnTo>
                <a:lnTo>
                  <a:pt x="1270" y="1196"/>
                </a:lnTo>
                <a:lnTo>
                  <a:pt x="1292" y="1194"/>
                </a:lnTo>
                <a:lnTo>
                  <a:pt x="1292" y="1194"/>
                </a:lnTo>
                <a:lnTo>
                  <a:pt x="1306" y="1194"/>
                </a:lnTo>
                <a:lnTo>
                  <a:pt x="1318" y="1196"/>
                </a:lnTo>
                <a:lnTo>
                  <a:pt x="1332" y="1202"/>
                </a:lnTo>
                <a:lnTo>
                  <a:pt x="1344" y="1208"/>
                </a:lnTo>
                <a:lnTo>
                  <a:pt x="1344" y="1088"/>
                </a:lnTo>
                <a:lnTo>
                  <a:pt x="1344" y="1088"/>
                </a:lnTo>
                <a:lnTo>
                  <a:pt x="1296" y="1086"/>
                </a:lnTo>
                <a:lnTo>
                  <a:pt x="1248" y="1082"/>
                </a:lnTo>
                <a:lnTo>
                  <a:pt x="1202" y="1076"/>
                </a:lnTo>
                <a:lnTo>
                  <a:pt x="1156" y="1068"/>
                </a:lnTo>
                <a:lnTo>
                  <a:pt x="1112" y="1056"/>
                </a:lnTo>
                <a:lnTo>
                  <a:pt x="1068" y="1044"/>
                </a:lnTo>
                <a:lnTo>
                  <a:pt x="1024" y="1028"/>
                </a:lnTo>
                <a:lnTo>
                  <a:pt x="982" y="1012"/>
                </a:lnTo>
                <a:lnTo>
                  <a:pt x="940" y="994"/>
                </a:lnTo>
                <a:lnTo>
                  <a:pt x="900" y="972"/>
                </a:lnTo>
                <a:lnTo>
                  <a:pt x="862" y="950"/>
                </a:lnTo>
                <a:lnTo>
                  <a:pt x="824" y="926"/>
                </a:lnTo>
                <a:lnTo>
                  <a:pt x="788" y="900"/>
                </a:lnTo>
                <a:lnTo>
                  <a:pt x="752" y="872"/>
                </a:lnTo>
                <a:lnTo>
                  <a:pt x="718" y="842"/>
                </a:lnTo>
                <a:lnTo>
                  <a:pt x="686" y="812"/>
                </a:lnTo>
                <a:lnTo>
                  <a:pt x="656" y="780"/>
                </a:lnTo>
                <a:lnTo>
                  <a:pt x="626" y="746"/>
                </a:lnTo>
                <a:lnTo>
                  <a:pt x="598" y="710"/>
                </a:lnTo>
                <a:lnTo>
                  <a:pt x="572" y="674"/>
                </a:lnTo>
                <a:lnTo>
                  <a:pt x="548" y="636"/>
                </a:lnTo>
                <a:lnTo>
                  <a:pt x="524" y="598"/>
                </a:lnTo>
                <a:lnTo>
                  <a:pt x="504" y="556"/>
                </a:lnTo>
                <a:lnTo>
                  <a:pt x="486" y="516"/>
                </a:lnTo>
                <a:lnTo>
                  <a:pt x="468" y="474"/>
                </a:lnTo>
                <a:lnTo>
                  <a:pt x="454" y="430"/>
                </a:lnTo>
                <a:lnTo>
                  <a:pt x="440" y="386"/>
                </a:lnTo>
                <a:lnTo>
                  <a:pt x="430" y="342"/>
                </a:lnTo>
                <a:lnTo>
                  <a:pt x="420" y="296"/>
                </a:lnTo>
                <a:lnTo>
                  <a:pt x="414" y="250"/>
                </a:lnTo>
                <a:lnTo>
                  <a:pt x="410" y="202"/>
                </a:lnTo>
                <a:lnTo>
                  <a:pt x="408" y="154"/>
                </a:lnTo>
                <a:lnTo>
                  <a:pt x="266" y="154"/>
                </a:lnTo>
                <a:lnTo>
                  <a:pt x="266" y="154"/>
                </a:lnTo>
                <a:lnTo>
                  <a:pt x="260" y="152"/>
                </a:lnTo>
                <a:lnTo>
                  <a:pt x="254" y="146"/>
                </a:lnTo>
                <a:lnTo>
                  <a:pt x="254" y="146"/>
                </a:lnTo>
                <a:lnTo>
                  <a:pt x="254" y="140"/>
                </a:lnTo>
                <a:lnTo>
                  <a:pt x="258" y="134"/>
                </a:lnTo>
                <a:lnTo>
                  <a:pt x="258" y="134"/>
                </a:lnTo>
                <a:lnTo>
                  <a:pt x="268" y="122"/>
                </a:lnTo>
                <a:lnTo>
                  <a:pt x="274" y="108"/>
                </a:lnTo>
                <a:lnTo>
                  <a:pt x="280" y="94"/>
                </a:lnTo>
                <a:lnTo>
                  <a:pt x="280" y="78"/>
                </a:lnTo>
                <a:lnTo>
                  <a:pt x="280" y="78"/>
                </a:lnTo>
                <a:lnTo>
                  <a:pt x="280" y="62"/>
                </a:lnTo>
                <a:lnTo>
                  <a:pt x="274" y="48"/>
                </a:lnTo>
                <a:lnTo>
                  <a:pt x="268" y="34"/>
                </a:lnTo>
                <a:lnTo>
                  <a:pt x="258" y="22"/>
                </a:lnTo>
                <a:lnTo>
                  <a:pt x="246" y="14"/>
                </a:lnTo>
                <a:lnTo>
                  <a:pt x="234" y="6"/>
                </a:lnTo>
                <a:lnTo>
                  <a:pt x="218" y="2"/>
                </a:lnTo>
                <a:lnTo>
                  <a:pt x="202" y="0"/>
                </a:lnTo>
                <a:lnTo>
                  <a:pt x="202" y="0"/>
                </a:lnTo>
                <a:lnTo>
                  <a:pt x="188" y="2"/>
                </a:lnTo>
                <a:lnTo>
                  <a:pt x="172" y="6"/>
                </a:lnTo>
                <a:lnTo>
                  <a:pt x="160" y="14"/>
                </a:lnTo>
                <a:lnTo>
                  <a:pt x="148" y="22"/>
                </a:lnTo>
                <a:lnTo>
                  <a:pt x="138" y="34"/>
                </a:lnTo>
                <a:lnTo>
                  <a:pt x="130" y="48"/>
                </a:lnTo>
                <a:lnTo>
                  <a:pt x="126" y="62"/>
                </a:lnTo>
                <a:lnTo>
                  <a:pt x="124" y="78"/>
                </a:lnTo>
                <a:lnTo>
                  <a:pt x="124" y="78"/>
                </a:lnTo>
                <a:lnTo>
                  <a:pt x="126" y="94"/>
                </a:lnTo>
                <a:lnTo>
                  <a:pt x="130" y="108"/>
                </a:lnTo>
                <a:lnTo>
                  <a:pt x="138" y="122"/>
                </a:lnTo>
                <a:lnTo>
                  <a:pt x="148" y="134"/>
                </a:lnTo>
                <a:lnTo>
                  <a:pt x="148" y="134"/>
                </a:lnTo>
                <a:lnTo>
                  <a:pt x="152" y="140"/>
                </a:lnTo>
                <a:lnTo>
                  <a:pt x="150" y="146"/>
                </a:lnTo>
                <a:lnTo>
                  <a:pt x="150" y="146"/>
                </a:lnTo>
                <a:lnTo>
                  <a:pt x="146" y="152"/>
                </a:lnTo>
                <a:lnTo>
                  <a:pt x="140" y="154"/>
                </a:lnTo>
                <a:lnTo>
                  <a:pt x="0" y="154"/>
                </a:lnTo>
                <a:lnTo>
                  <a:pt x="0" y="154"/>
                </a:lnTo>
                <a:lnTo>
                  <a:pt x="2" y="222"/>
                </a:lnTo>
                <a:lnTo>
                  <a:pt x="8" y="290"/>
                </a:lnTo>
                <a:lnTo>
                  <a:pt x="18" y="358"/>
                </a:lnTo>
                <a:lnTo>
                  <a:pt x="30" y="424"/>
                </a:lnTo>
                <a:lnTo>
                  <a:pt x="46" y="488"/>
                </a:lnTo>
                <a:lnTo>
                  <a:pt x="64" y="552"/>
                </a:lnTo>
                <a:lnTo>
                  <a:pt x="84" y="614"/>
                </a:lnTo>
                <a:lnTo>
                  <a:pt x="110" y="674"/>
                </a:lnTo>
                <a:lnTo>
                  <a:pt x="136" y="734"/>
                </a:lnTo>
                <a:lnTo>
                  <a:pt x="166" y="792"/>
                </a:lnTo>
                <a:lnTo>
                  <a:pt x="198" y="848"/>
                </a:lnTo>
                <a:lnTo>
                  <a:pt x="234" y="902"/>
                </a:lnTo>
                <a:lnTo>
                  <a:pt x="272" y="954"/>
                </a:lnTo>
                <a:lnTo>
                  <a:pt x="310" y="1004"/>
                </a:lnTo>
                <a:lnTo>
                  <a:pt x="354" y="1054"/>
                </a:lnTo>
                <a:lnTo>
                  <a:pt x="398" y="1100"/>
                </a:lnTo>
                <a:lnTo>
                  <a:pt x="444" y="1144"/>
                </a:lnTo>
                <a:lnTo>
                  <a:pt x="492" y="1186"/>
                </a:lnTo>
                <a:lnTo>
                  <a:pt x="544" y="1226"/>
                </a:lnTo>
                <a:lnTo>
                  <a:pt x="596" y="1264"/>
                </a:lnTo>
                <a:lnTo>
                  <a:pt x="650" y="1298"/>
                </a:lnTo>
                <a:lnTo>
                  <a:pt x="706" y="1332"/>
                </a:lnTo>
                <a:lnTo>
                  <a:pt x="764" y="1360"/>
                </a:lnTo>
                <a:lnTo>
                  <a:pt x="824" y="1388"/>
                </a:lnTo>
                <a:lnTo>
                  <a:pt x="884" y="1412"/>
                </a:lnTo>
                <a:lnTo>
                  <a:pt x="946" y="1434"/>
                </a:lnTo>
                <a:lnTo>
                  <a:pt x="1010" y="1452"/>
                </a:lnTo>
                <a:lnTo>
                  <a:pt x="1074" y="1468"/>
                </a:lnTo>
                <a:lnTo>
                  <a:pt x="1140" y="1480"/>
                </a:lnTo>
                <a:lnTo>
                  <a:pt x="1206" y="1488"/>
                </a:lnTo>
                <a:lnTo>
                  <a:pt x="1274" y="1494"/>
                </a:lnTo>
                <a:lnTo>
                  <a:pt x="1344" y="1496"/>
                </a:lnTo>
                <a:lnTo>
                  <a:pt x="1344" y="1382"/>
                </a:lnTo>
                <a:lnTo>
                  <a:pt x="1344" y="1382"/>
                </a:lnTo>
                <a:lnTo>
                  <a:pt x="1332" y="1388"/>
                </a:lnTo>
                <a:lnTo>
                  <a:pt x="1318" y="1394"/>
                </a:lnTo>
                <a:lnTo>
                  <a:pt x="1306" y="1396"/>
                </a:lnTo>
                <a:lnTo>
                  <a:pt x="1292" y="1398"/>
                </a:lnTo>
                <a:lnTo>
                  <a:pt x="1292" y="139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3654270" y="1422471"/>
            <a:ext cx="1942608" cy="1971686"/>
            <a:chOff x="4798756" y="2114937"/>
            <a:chExt cx="2590481" cy="2628914"/>
          </a:xfrm>
        </p:grpSpPr>
        <p:sp>
          <p:nvSpPr>
            <p:cNvPr id="89" name="矩形 45"/>
            <p:cNvSpPr/>
            <p:nvPr/>
          </p:nvSpPr>
          <p:spPr>
            <a:xfrm rot="19102303">
              <a:off x="4798756" y="2389667"/>
              <a:ext cx="1462907" cy="727599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-1" fmla="*/ 0 w 1511952"/>
                <a:gd name="connsiteY0-2" fmla="*/ 105833 h 401811"/>
                <a:gd name="connsiteX1-3" fmla="*/ 1511952 w 1511952"/>
                <a:gd name="connsiteY1-4" fmla="*/ 105833 h 401811"/>
                <a:gd name="connsiteX2-5" fmla="*/ 1511952 w 1511952"/>
                <a:gd name="connsiteY2-6" fmla="*/ 401811 h 401811"/>
                <a:gd name="connsiteX3-7" fmla="*/ 0 w 1511952"/>
                <a:gd name="connsiteY3-8" fmla="*/ 401811 h 401811"/>
                <a:gd name="connsiteX4-9" fmla="*/ 0 w 1511952"/>
                <a:gd name="connsiteY4-10" fmla="*/ 105833 h 401811"/>
                <a:gd name="connsiteX0-11" fmla="*/ 0 w 1511952"/>
                <a:gd name="connsiteY0-12" fmla="*/ 171524 h 467502"/>
                <a:gd name="connsiteX1-13" fmla="*/ 1511952 w 1511952"/>
                <a:gd name="connsiteY1-14" fmla="*/ 171524 h 467502"/>
                <a:gd name="connsiteX2-15" fmla="*/ 1511952 w 1511952"/>
                <a:gd name="connsiteY2-16" fmla="*/ 467502 h 467502"/>
                <a:gd name="connsiteX3-17" fmla="*/ 0 w 1511952"/>
                <a:gd name="connsiteY3-18" fmla="*/ 467502 h 467502"/>
                <a:gd name="connsiteX4-19" fmla="*/ 0 w 1511952"/>
                <a:gd name="connsiteY4-20" fmla="*/ 171524 h 467502"/>
                <a:gd name="connsiteX0-21" fmla="*/ 0 w 1623871"/>
                <a:gd name="connsiteY0-22" fmla="*/ 216069 h 431085"/>
                <a:gd name="connsiteX1-23" fmla="*/ 1623871 w 1623871"/>
                <a:gd name="connsiteY1-24" fmla="*/ 135107 h 431085"/>
                <a:gd name="connsiteX2-25" fmla="*/ 1623871 w 1623871"/>
                <a:gd name="connsiteY2-26" fmla="*/ 431085 h 431085"/>
                <a:gd name="connsiteX3-27" fmla="*/ 111919 w 1623871"/>
                <a:gd name="connsiteY3-28" fmla="*/ 431085 h 431085"/>
                <a:gd name="connsiteX4-29" fmla="*/ 0 w 1623871"/>
                <a:gd name="connsiteY4-30" fmla="*/ 216069 h 431085"/>
                <a:gd name="connsiteX0-31" fmla="*/ 0 w 1811990"/>
                <a:gd name="connsiteY0-32" fmla="*/ 178613 h 393629"/>
                <a:gd name="connsiteX1-33" fmla="*/ 1811990 w 1811990"/>
                <a:gd name="connsiteY1-34" fmla="*/ 164326 h 393629"/>
                <a:gd name="connsiteX2-35" fmla="*/ 1623871 w 1811990"/>
                <a:gd name="connsiteY2-36" fmla="*/ 393629 h 393629"/>
                <a:gd name="connsiteX3-37" fmla="*/ 111919 w 1811990"/>
                <a:gd name="connsiteY3-38" fmla="*/ 393629 h 393629"/>
                <a:gd name="connsiteX4-39" fmla="*/ 0 w 1811990"/>
                <a:gd name="connsiteY4-40" fmla="*/ 178613 h 393629"/>
                <a:gd name="connsiteX0-41" fmla="*/ 0 w 1811990"/>
                <a:gd name="connsiteY0-42" fmla="*/ 313434 h 528450"/>
                <a:gd name="connsiteX1-43" fmla="*/ 1811990 w 1811990"/>
                <a:gd name="connsiteY1-44" fmla="*/ 299147 h 528450"/>
                <a:gd name="connsiteX2-45" fmla="*/ 1623871 w 1811990"/>
                <a:gd name="connsiteY2-46" fmla="*/ 528450 h 528450"/>
                <a:gd name="connsiteX3-47" fmla="*/ 111919 w 1811990"/>
                <a:gd name="connsiteY3-48" fmla="*/ 528450 h 528450"/>
                <a:gd name="connsiteX4-49" fmla="*/ 0 w 1811990"/>
                <a:gd name="connsiteY4-50" fmla="*/ 313434 h 528450"/>
                <a:gd name="connsiteX0-51" fmla="*/ 0 w 1811990"/>
                <a:gd name="connsiteY0-52" fmla="*/ 416193 h 631209"/>
                <a:gd name="connsiteX1-53" fmla="*/ 1811990 w 1811990"/>
                <a:gd name="connsiteY1-54" fmla="*/ 401906 h 631209"/>
                <a:gd name="connsiteX2-55" fmla="*/ 1623871 w 1811990"/>
                <a:gd name="connsiteY2-56" fmla="*/ 631209 h 631209"/>
                <a:gd name="connsiteX3-57" fmla="*/ 111919 w 1811990"/>
                <a:gd name="connsiteY3-58" fmla="*/ 631209 h 631209"/>
                <a:gd name="connsiteX4-59" fmla="*/ 0 w 1811990"/>
                <a:gd name="connsiteY4-60" fmla="*/ 416193 h 63120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11990" h="631209">
                  <a:moveTo>
                    <a:pt x="0" y="416193"/>
                  </a:moveTo>
                  <a:cubicBezTo>
                    <a:pt x="399208" y="-129114"/>
                    <a:pt x="1193706" y="-143401"/>
                    <a:pt x="1811990" y="401906"/>
                  </a:cubicBezTo>
                  <a:lnTo>
                    <a:pt x="1623871" y="631209"/>
                  </a:lnTo>
                  <a:lnTo>
                    <a:pt x="111919" y="631209"/>
                  </a:lnTo>
                  <a:lnTo>
                    <a:pt x="0" y="416193"/>
                  </a:ln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spc="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企业精神</a:t>
              </a:r>
            </a:p>
          </p:txBody>
        </p:sp>
        <p:sp>
          <p:nvSpPr>
            <p:cNvPr id="90" name="矩形 45"/>
            <p:cNvSpPr/>
            <p:nvPr/>
          </p:nvSpPr>
          <p:spPr>
            <a:xfrm rot="3015817">
              <a:off x="6044902" y="2482590"/>
              <a:ext cx="1462906" cy="727600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-1" fmla="*/ 0 w 1511952"/>
                <a:gd name="connsiteY0-2" fmla="*/ 105833 h 401811"/>
                <a:gd name="connsiteX1-3" fmla="*/ 1511952 w 1511952"/>
                <a:gd name="connsiteY1-4" fmla="*/ 105833 h 401811"/>
                <a:gd name="connsiteX2-5" fmla="*/ 1511952 w 1511952"/>
                <a:gd name="connsiteY2-6" fmla="*/ 401811 h 401811"/>
                <a:gd name="connsiteX3-7" fmla="*/ 0 w 1511952"/>
                <a:gd name="connsiteY3-8" fmla="*/ 401811 h 401811"/>
                <a:gd name="connsiteX4-9" fmla="*/ 0 w 1511952"/>
                <a:gd name="connsiteY4-10" fmla="*/ 105833 h 401811"/>
                <a:gd name="connsiteX0-11" fmla="*/ 0 w 1511952"/>
                <a:gd name="connsiteY0-12" fmla="*/ 171524 h 467502"/>
                <a:gd name="connsiteX1-13" fmla="*/ 1511952 w 1511952"/>
                <a:gd name="connsiteY1-14" fmla="*/ 171524 h 467502"/>
                <a:gd name="connsiteX2-15" fmla="*/ 1511952 w 1511952"/>
                <a:gd name="connsiteY2-16" fmla="*/ 467502 h 467502"/>
                <a:gd name="connsiteX3-17" fmla="*/ 0 w 1511952"/>
                <a:gd name="connsiteY3-18" fmla="*/ 467502 h 467502"/>
                <a:gd name="connsiteX4-19" fmla="*/ 0 w 1511952"/>
                <a:gd name="connsiteY4-20" fmla="*/ 171524 h 467502"/>
                <a:gd name="connsiteX0-21" fmla="*/ 0 w 1623871"/>
                <a:gd name="connsiteY0-22" fmla="*/ 216069 h 431085"/>
                <a:gd name="connsiteX1-23" fmla="*/ 1623871 w 1623871"/>
                <a:gd name="connsiteY1-24" fmla="*/ 135107 h 431085"/>
                <a:gd name="connsiteX2-25" fmla="*/ 1623871 w 1623871"/>
                <a:gd name="connsiteY2-26" fmla="*/ 431085 h 431085"/>
                <a:gd name="connsiteX3-27" fmla="*/ 111919 w 1623871"/>
                <a:gd name="connsiteY3-28" fmla="*/ 431085 h 431085"/>
                <a:gd name="connsiteX4-29" fmla="*/ 0 w 1623871"/>
                <a:gd name="connsiteY4-30" fmla="*/ 216069 h 431085"/>
                <a:gd name="connsiteX0-31" fmla="*/ 0 w 1811990"/>
                <a:gd name="connsiteY0-32" fmla="*/ 178613 h 393629"/>
                <a:gd name="connsiteX1-33" fmla="*/ 1811990 w 1811990"/>
                <a:gd name="connsiteY1-34" fmla="*/ 164326 h 393629"/>
                <a:gd name="connsiteX2-35" fmla="*/ 1623871 w 1811990"/>
                <a:gd name="connsiteY2-36" fmla="*/ 393629 h 393629"/>
                <a:gd name="connsiteX3-37" fmla="*/ 111919 w 1811990"/>
                <a:gd name="connsiteY3-38" fmla="*/ 393629 h 393629"/>
                <a:gd name="connsiteX4-39" fmla="*/ 0 w 1811990"/>
                <a:gd name="connsiteY4-40" fmla="*/ 178613 h 393629"/>
                <a:gd name="connsiteX0-41" fmla="*/ 0 w 1811990"/>
                <a:gd name="connsiteY0-42" fmla="*/ 313434 h 528450"/>
                <a:gd name="connsiteX1-43" fmla="*/ 1811990 w 1811990"/>
                <a:gd name="connsiteY1-44" fmla="*/ 299147 h 528450"/>
                <a:gd name="connsiteX2-45" fmla="*/ 1623871 w 1811990"/>
                <a:gd name="connsiteY2-46" fmla="*/ 528450 h 528450"/>
                <a:gd name="connsiteX3-47" fmla="*/ 111919 w 1811990"/>
                <a:gd name="connsiteY3-48" fmla="*/ 528450 h 528450"/>
                <a:gd name="connsiteX4-49" fmla="*/ 0 w 1811990"/>
                <a:gd name="connsiteY4-50" fmla="*/ 313434 h 528450"/>
                <a:gd name="connsiteX0-51" fmla="*/ 0 w 1811990"/>
                <a:gd name="connsiteY0-52" fmla="*/ 416193 h 631209"/>
                <a:gd name="connsiteX1-53" fmla="*/ 1811990 w 1811990"/>
                <a:gd name="connsiteY1-54" fmla="*/ 401906 h 631209"/>
                <a:gd name="connsiteX2-55" fmla="*/ 1623871 w 1811990"/>
                <a:gd name="connsiteY2-56" fmla="*/ 631209 h 631209"/>
                <a:gd name="connsiteX3-57" fmla="*/ 111919 w 1811990"/>
                <a:gd name="connsiteY3-58" fmla="*/ 631209 h 631209"/>
                <a:gd name="connsiteX4-59" fmla="*/ 0 w 1811990"/>
                <a:gd name="connsiteY4-60" fmla="*/ 416193 h 63120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11990" h="631209">
                  <a:moveTo>
                    <a:pt x="0" y="416193"/>
                  </a:moveTo>
                  <a:cubicBezTo>
                    <a:pt x="399208" y="-129114"/>
                    <a:pt x="1193706" y="-143401"/>
                    <a:pt x="1811990" y="401906"/>
                  </a:cubicBezTo>
                  <a:lnTo>
                    <a:pt x="1623871" y="631209"/>
                  </a:lnTo>
                  <a:lnTo>
                    <a:pt x="111919" y="631209"/>
                  </a:lnTo>
                  <a:lnTo>
                    <a:pt x="0" y="416193"/>
                  </a:ln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spc="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企业宗旨</a:t>
              </a:r>
            </a:p>
          </p:txBody>
        </p:sp>
        <p:sp>
          <p:nvSpPr>
            <p:cNvPr id="91" name="矩形 45"/>
            <p:cNvSpPr/>
            <p:nvPr/>
          </p:nvSpPr>
          <p:spPr>
            <a:xfrm rot="8284992">
              <a:off x="5926330" y="3698643"/>
              <a:ext cx="1462907" cy="727600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-1" fmla="*/ 0 w 1511952"/>
                <a:gd name="connsiteY0-2" fmla="*/ 105833 h 401811"/>
                <a:gd name="connsiteX1-3" fmla="*/ 1511952 w 1511952"/>
                <a:gd name="connsiteY1-4" fmla="*/ 105833 h 401811"/>
                <a:gd name="connsiteX2-5" fmla="*/ 1511952 w 1511952"/>
                <a:gd name="connsiteY2-6" fmla="*/ 401811 h 401811"/>
                <a:gd name="connsiteX3-7" fmla="*/ 0 w 1511952"/>
                <a:gd name="connsiteY3-8" fmla="*/ 401811 h 401811"/>
                <a:gd name="connsiteX4-9" fmla="*/ 0 w 1511952"/>
                <a:gd name="connsiteY4-10" fmla="*/ 105833 h 401811"/>
                <a:gd name="connsiteX0-11" fmla="*/ 0 w 1511952"/>
                <a:gd name="connsiteY0-12" fmla="*/ 171524 h 467502"/>
                <a:gd name="connsiteX1-13" fmla="*/ 1511952 w 1511952"/>
                <a:gd name="connsiteY1-14" fmla="*/ 171524 h 467502"/>
                <a:gd name="connsiteX2-15" fmla="*/ 1511952 w 1511952"/>
                <a:gd name="connsiteY2-16" fmla="*/ 467502 h 467502"/>
                <a:gd name="connsiteX3-17" fmla="*/ 0 w 1511952"/>
                <a:gd name="connsiteY3-18" fmla="*/ 467502 h 467502"/>
                <a:gd name="connsiteX4-19" fmla="*/ 0 w 1511952"/>
                <a:gd name="connsiteY4-20" fmla="*/ 171524 h 467502"/>
                <a:gd name="connsiteX0-21" fmla="*/ 0 w 1623871"/>
                <a:gd name="connsiteY0-22" fmla="*/ 216069 h 431085"/>
                <a:gd name="connsiteX1-23" fmla="*/ 1623871 w 1623871"/>
                <a:gd name="connsiteY1-24" fmla="*/ 135107 h 431085"/>
                <a:gd name="connsiteX2-25" fmla="*/ 1623871 w 1623871"/>
                <a:gd name="connsiteY2-26" fmla="*/ 431085 h 431085"/>
                <a:gd name="connsiteX3-27" fmla="*/ 111919 w 1623871"/>
                <a:gd name="connsiteY3-28" fmla="*/ 431085 h 431085"/>
                <a:gd name="connsiteX4-29" fmla="*/ 0 w 1623871"/>
                <a:gd name="connsiteY4-30" fmla="*/ 216069 h 431085"/>
                <a:gd name="connsiteX0-31" fmla="*/ 0 w 1811990"/>
                <a:gd name="connsiteY0-32" fmla="*/ 178613 h 393629"/>
                <a:gd name="connsiteX1-33" fmla="*/ 1811990 w 1811990"/>
                <a:gd name="connsiteY1-34" fmla="*/ 164326 h 393629"/>
                <a:gd name="connsiteX2-35" fmla="*/ 1623871 w 1811990"/>
                <a:gd name="connsiteY2-36" fmla="*/ 393629 h 393629"/>
                <a:gd name="connsiteX3-37" fmla="*/ 111919 w 1811990"/>
                <a:gd name="connsiteY3-38" fmla="*/ 393629 h 393629"/>
                <a:gd name="connsiteX4-39" fmla="*/ 0 w 1811990"/>
                <a:gd name="connsiteY4-40" fmla="*/ 178613 h 393629"/>
                <a:gd name="connsiteX0-41" fmla="*/ 0 w 1811990"/>
                <a:gd name="connsiteY0-42" fmla="*/ 313434 h 528450"/>
                <a:gd name="connsiteX1-43" fmla="*/ 1811990 w 1811990"/>
                <a:gd name="connsiteY1-44" fmla="*/ 299147 h 528450"/>
                <a:gd name="connsiteX2-45" fmla="*/ 1623871 w 1811990"/>
                <a:gd name="connsiteY2-46" fmla="*/ 528450 h 528450"/>
                <a:gd name="connsiteX3-47" fmla="*/ 111919 w 1811990"/>
                <a:gd name="connsiteY3-48" fmla="*/ 528450 h 528450"/>
                <a:gd name="connsiteX4-49" fmla="*/ 0 w 1811990"/>
                <a:gd name="connsiteY4-50" fmla="*/ 313434 h 528450"/>
                <a:gd name="connsiteX0-51" fmla="*/ 0 w 1811990"/>
                <a:gd name="connsiteY0-52" fmla="*/ 416193 h 631209"/>
                <a:gd name="connsiteX1-53" fmla="*/ 1811990 w 1811990"/>
                <a:gd name="connsiteY1-54" fmla="*/ 401906 h 631209"/>
                <a:gd name="connsiteX2-55" fmla="*/ 1623871 w 1811990"/>
                <a:gd name="connsiteY2-56" fmla="*/ 631209 h 631209"/>
                <a:gd name="connsiteX3-57" fmla="*/ 111919 w 1811990"/>
                <a:gd name="connsiteY3-58" fmla="*/ 631209 h 631209"/>
                <a:gd name="connsiteX4-59" fmla="*/ 0 w 1811990"/>
                <a:gd name="connsiteY4-60" fmla="*/ 416193 h 63120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11990" h="631209">
                  <a:moveTo>
                    <a:pt x="0" y="416193"/>
                  </a:moveTo>
                  <a:cubicBezTo>
                    <a:pt x="399208" y="-129114"/>
                    <a:pt x="1193706" y="-143401"/>
                    <a:pt x="1811990" y="401906"/>
                  </a:cubicBezTo>
                  <a:lnTo>
                    <a:pt x="1623871" y="631209"/>
                  </a:lnTo>
                  <a:lnTo>
                    <a:pt x="111919" y="631209"/>
                  </a:lnTo>
                  <a:lnTo>
                    <a:pt x="0" y="416193"/>
                  </a:ln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spc="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服务理念</a:t>
              </a:r>
            </a:p>
          </p:txBody>
        </p:sp>
        <p:sp>
          <p:nvSpPr>
            <p:cNvPr id="92" name="矩形 45"/>
            <p:cNvSpPr/>
            <p:nvPr/>
          </p:nvSpPr>
          <p:spPr>
            <a:xfrm rot="13772023">
              <a:off x="4744301" y="3648598"/>
              <a:ext cx="1462907" cy="727600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-1" fmla="*/ 0 w 1511952"/>
                <a:gd name="connsiteY0-2" fmla="*/ 105833 h 401811"/>
                <a:gd name="connsiteX1-3" fmla="*/ 1511952 w 1511952"/>
                <a:gd name="connsiteY1-4" fmla="*/ 105833 h 401811"/>
                <a:gd name="connsiteX2-5" fmla="*/ 1511952 w 1511952"/>
                <a:gd name="connsiteY2-6" fmla="*/ 401811 h 401811"/>
                <a:gd name="connsiteX3-7" fmla="*/ 0 w 1511952"/>
                <a:gd name="connsiteY3-8" fmla="*/ 401811 h 401811"/>
                <a:gd name="connsiteX4-9" fmla="*/ 0 w 1511952"/>
                <a:gd name="connsiteY4-10" fmla="*/ 105833 h 401811"/>
                <a:gd name="connsiteX0-11" fmla="*/ 0 w 1511952"/>
                <a:gd name="connsiteY0-12" fmla="*/ 171524 h 467502"/>
                <a:gd name="connsiteX1-13" fmla="*/ 1511952 w 1511952"/>
                <a:gd name="connsiteY1-14" fmla="*/ 171524 h 467502"/>
                <a:gd name="connsiteX2-15" fmla="*/ 1511952 w 1511952"/>
                <a:gd name="connsiteY2-16" fmla="*/ 467502 h 467502"/>
                <a:gd name="connsiteX3-17" fmla="*/ 0 w 1511952"/>
                <a:gd name="connsiteY3-18" fmla="*/ 467502 h 467502"/>
                <a:gd name="connsiteX4-19" fmla="*/ 0 w 1511952"/>
                <a:gd name="connsiteY4-20" fmla="*/ 171524 h 467502"/>
                <a:gd name="connsiteX0-21" fmla="*/ 0 w 1623871"/>
                <a:gd name="connsiteY0-22" fmla="*/ 216069 h 431085"/>
                <a:gd name="connsiteX1-23" fmla="*/ 1623871 w 1623871"/>
                <a:gd name="connsiteY1-24" fmla="*/ 135107 h 431085"/>
                <a:gd name="connsiteX2-25" fmla="*/ 1623871 w 1623871"/>
                <a:gd name="connsiteY2-26" fmla="*/ 431085 h 431085"/>
                <a:gd name="connsiteX3-27" fmla="*/ 111919 w 1623871"/>
                <a:gd name="connsiteY3-28" fmla="*/ 431085 h 431085"/>
                <a:gd name="connsiteX4-29" fmla="*/ 0 w 1623871"/>
                <a:gd name="connsiteY4-30" fmla="*/ 216069 h 431085"/>
                <a:gd name="connsiteX0-31" fmla="*/ 0 w 1811990"/>
                <a:gd name="connsiteY0-32" fmla="*/ 178613 h 393629"/>
                <a:gd name="connsiteX1-33" fmla="*/ 1811990 w 1811990"/>
                <a:gd name="connsiteY1-34" fmla="*/ 164326 h 393629"/>
                <a:gd name="connsiteX2-35" fmla="*/ 1623871 w 1811990"/>
                <a:gd name="connsiteY2-36" fmla="*/ 393629 h 393629"/>
                <a:gd name="connsiteX3-37" fmla="*/ 111919 w 1811990"/>
                <a:gd name="connsiteY3-38" fmla="*/ 393629 h 393629"/>
                <a:gd name="connsiteX4-39" fmla="*/ 0 w 1811990"/>
                <a:gd name="connsiteY4-40" fmla="*/ 178613 h 393629"/>
                <a:gd name="connsiteX0-41" fmla="*/ 0 w 1811990"/>
                <a:gd name="connsiteY0-42" fmla="*/ 313434 h 528450"/>
                <a:gd name="connsiteX1-43" fmla="*/ 1811990 w 1811990"/>
                <a:gd name="connsiteY1-44" fmla="*/ 299147 h 528450"/>
                <a:gd name="connsiteX2-45" fmla="*/ 1623871 w 1811990"/>
                <a:gd name="connsiteY2-46" fmla="*/ 528450 h 528450"/>
                <a:gd name="connsiteX3-47" fmla="*/ 111919 w 1811990"/>
                <a:gd name="connsiteY3-48" fmla="*/ 528450 h 528450"/>
                <a:gd name="connsiteX4-49" fmla="*/ 0 w 1811990"/>
                <a:gd name="connsiteY4-50" fmla="*/ 313434 h 528450"/>
                <a:gd name="connsiteX0-51" fmla="*/ 0 w 1811990"/>
                <a:gd name="connsiteY0-52" fmla="*/ 416193 h 631209"/>
                <a:gd name="connsiteX1-53" fmla="*/ 1811990 w 1811990"/>
                <a:gd name="connsiteY1-54" fmla="*/ 401906 h 631209"/>
                <a:gd name="connsiteX2-55" fmla="*/ 1623871 w 1811990"/>
                <a:gd name="connsiteY2-56" fmla="*/ 631209 h 631209"/>
                <a:gd name="connsiteX3-57" fmla="*/ 111919 w 1811990"/>
                <a:gd name="connsiteY3-58" fmla="*/ 631209 h 631209"/>
                <a:gd name="connsiteX4-59" fmla="*/ 0 w 1811990"/>
                <a:gd name="connsiteY4-60" fmla="*/ 416193 h 63120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811990" h="631209">
                  <a:moveTo>
                    <a:pt x="0" y="416193"/>
                  </a:moveTo>
                  <a:cubicBezTo>
                    <a:pt x="399208" y="-129114"/>
                    <a:pt x="1193706" y="-143401"/>
                    <a:pt x="1811990" y="401906"/>
                  </a:cubicBezTo>
                  <a:lnTo>
                    <a:pt x="1623871" y="631209"/>
                  </a:lnTo>
                  <a:lnTo>
                    <a:pt x="111919" y="631209"/>
                  </a:lnTo>
                  <a:lnTo>
                    <a:pt x="0" y="416193"/>
                  </a:ln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spc="2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经营理念</a:t>
              </a:r>
            </a:p>
          </p:txBody>
        </p:sp>
      </p:grpSp>
      <p:sp>
        <p:nvSpPr>
          <p:cNvPr id="94" name="矩形 93"/>
          <p:cNvSpPr/>
          <p:nvPr/>
        </p:nvSpPr>
        <p:spPr>
          <a:xfrm>
            <a:off x="5966163" y="1349887"/>
            <a:ext cx="2224240" cy="756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质量第一、诚信为本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我们坚持以客户为中心，快速响应客户需求持续为客户创造长期价值进而成就客户</a:t>
            </a:r>
          </a:p>
        </p:txBody>
      </p:sp>
      <p:sp>
        <p:nvSpPr>
          <p:cNvPr id="95" name="矩形 94"/>
          <p:cNvSpPr/>
          <p:nvPr/>
        </p:nvSpPr>
        <p:spPr>
          <a:xfrm>
            <a:off x="5966163" y="2724429"/>
            <a:ext cx="2224240" cy="756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用户至上、用心服务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我们坚持以客户为中心，快速响应客户需求持续为客户创造长期价值进而成就客户</a:t>
            </a:r>
          </a:p>
        </p:txBody>
      </p:sp>
      <p:sp>
        <p:nvSpPr>
          <p:cNvPr id="96" name="矩形 95"/>
          <p:cNvSpPr/>
          <p:nvPr/>
        </p:nvSpPr>
        <p:spPr>
          <a:xfrm>
            <a:off x="1063752" y="1349887"/>
            <a:ext cx="2224240" cy="756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求实、创新、团结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我们坚持以客户为中心，快速响应客户需求持续为客户创造长期价值进而成就客户</a:t>
            </a:r>
          </a:p>
        </p:txBody>
      </p:sp>
      <p:sp>
        <p:nvSpPr>
          <p:cNvPr id="97" name="矩形 96"/>
          <p:cNvSpPr/>
          <p:nvPr/>
        </p:nvSpPr>
        <p:spPr>
          <a:xfrm>
            <a:off x="1063752" y="2724429"/>
            <a:ext cx="2224240" cy="756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科学管理、诚信经营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我们坚持以客户为中心，快速响应客户需求持续为客户创造长期价值进而成就客户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3921830" y="1684321"/>
            <a:ext cx="1410491" cy="1410674"/>
            <a:chOff x="5155549" y="2464069"/>
            <a:chExt cx="1880900" cy="1880899"/>
          </a:xfrm>
        </p:grpSpPr>
        <p:sp>
          <p:nvSpPr>
            <p:cNvPr id="93" name="椭圆 92"/>
            <p:cNvSpPr/>
            <p:nvPr/>
          </p:nvSpPr>
          <p:spPr>
            <a:xfrm>
              <a:off x="5155549" y="2464069"/>
              <a:ext cx="1880900" cy="188089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618418" y="2913030"/>
              <a:ext cx="955164" cy="98298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企业</a:t>
              </a:r>
              <a:endParaRPr lang="en-US" altLang="zh-CN" sz="2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ctr"/>
              <a:r>
                <a:rPr lang="zh-CN" altLang="en-US" sz="21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文化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4" grpId="0" bldLvl="0" animBg="1"/>
      <p:bldP spid="86" grpId="0" bldLvl="0" animBg="1"/>
      <p:bldP spid="87" grpId="0" bldLvl="0" animBg="1"/>
      <p:bldP spid="85" grpId="0" bldLvl="0" animBg="1"/>
      <p:bldP spid="94" grpId="0"/>
      <p:bldP spid="95" grpId="0"/>
      <p:bldP spid="96" grpId="0"/>
      <p:bldP spid="9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3CBE2-4606-44A3-AE13-D41E069D1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7482A-CD72-4008-AE91-B1A4EF227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1686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未来工作计划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78791" y="380204"/>
            <a:ext cx="2147684" cy="256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825" dirty="0">
                <a:solidFill>
                  <a:srgbClr val="0F1F39"/>
                </a:solidFill>
                <a:latin typeface="微软雅黑" panose="020B0503020204020204" charset="-122"/>
                <a:ea typeface="微软雅黑" panose="020B0503020204020204" charset="-122"/>
              </a:rPr>
              <a:t>Spring and autumn advertisement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Rectangle 89"/>
          <p:cNvSpPr/>
          <p:nvPr/>
        </p:nvSpPr>
        <p:spPr>
          <a:xfrm>
            <a:off x="828678" y="3315109"/>
            <a:ext cx="2666854" cy="761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570" dirty="0">
              <a:solidFill>
                <a:srgbClr val="313C42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1" name="Group 137"/>
          <p:cNvGrpSpPr/>
          <p:nvPr/>
        </p:nvGrpSpPr>
        <p:grpSpPr>
          <a:xfrm>
            <a:off x="1068251" y="1638803"/>
            <a:ext cx="214299" cy="1647730"/>
            <a:chOff x="1074408" y="1485901"/>
            <a:chExt cx="214311" cy="1647821"/>
          </a:xfrm>
        </p:grpSpPr>
        <p:cxnSp>
          <p:nvCxnSpPr>
            <p:cNvPr id="91" name="Straight Connector 90"/>
            <p:cNvCxnSpPr/>
            <p:nvPr/>
          </p:nvCxnSpPr>
          <p:spPr>
            <a:xfrm rot="16200000" flipV="1">
              <a:off x="359569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Rounded Rectangle 94"/>
            <p:cNvSpPr/>
            <p:nvPr/>
          </p:nvSpPr>
          <p:spPr>
            <a:xfrm>
              <a:off x="1074408" y="2190750"/>
              <a:ext cx="214311" cy="94297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138"/>
          <p:cNvGrpSpPr/>
          <p:nvPr/>
        </p:nvGrpSpPr>
        <p:grpSpPr>
          <a:xfrm>
            <a:off x="1447708" y="1638803"/>
            <a:ext cx="214299" cy="1647730"/>
            <a:chOff x="1447800" y="1485901"/>
            <a:chExt cx="214311" cy="1647821"/>
          </a:xfrm>
        </p:grpSpPr>
        <p:cxnSp>
          <p:nvCxnSpPr>
            <p:cNvPr id="98" name="Straight Connector 97"/>
            <p:cNvCxnSpPr/>
            <p:nvPr/>
          </p:nvCxnSpPr>
          <p:spPr>
            <a:xfrm rot="16200000" flipV="1">
              <a:off x="732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Rounded Rectangle 100"/>
            <p:cNvSpPr/>
            <p:nvPr/>
          </p:nvSpPr>
          <p:spPr>
            <a:xfrm>
              <a:off x="1447800" y="1962150"/>
              <a:ext cx="214311" cy="117157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7" name="Group 139"/>
          <p:cNvGrpSpPr/>
          <p:nvPr/>
        </p:nvGrpSpPr>
        <p:grpSpPr>
          <a:xfrm>
            <a:off x="1827165" y="1638803"/>
            <a:ext cx="214299" cy="1647730"/>
            <a:chOff x="1828800" y="1485901"/>
            <a:chExt cx="214311" cy="1647821"/>
          </a:xfrm>
        </p:grpSpPr>
        <p:cxnSp>
          <p:nvCxnSpPr>
            <p:cNvPr id="104" name="Straight Connector 103"/>
            <p:cNvCxnSpPr/>
            <p:nvPr/>
          </p:nvCxnSpPr>
          <p:spPr>
            <a:xfrm rot="16200000" flipV="1">
              <a:off x="1113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Rounded Rectangle 106"/>
            <p:cNvSpPr/>
            <p:nvPr/>
          </p:nvSpPr>
          <p:spPr>
            <a:xfrm>
              <a:off x="1828800" y="1809750"/>
              <a:ext cx="214311" cy="132397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8" name="Group 140"/>
          <p:cNvGrpSpPr/>
          <p:nvPr/>
        </p:nvGrpSpPr>
        <p:grpSpPr>
          <a:xfrm>
            <a:off x="2206623" y="1638803"/>
            <a:ext cx="214299" cy="1647730"/>
            <a:chOff x="2209800" y="1485901"/>
            <a:chExt cx="214311" cy="1647821"/>
          </a:xfrm>
        </p:grpSpPr>
        <p:cxnSp>
          <p:nvCxnSpPr>
            <p:cNvPr id="108" name="Straight Connector 107"/>
            <p:cNvCxnSpPr/>
            <p:nvPr/>
          </p:nvCxnSpPr>
          <p:spPr>
            <a:xfrm rot="16200000" flipV="1">
              <a:off x="1494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Rounded Rectangle 120"/>
            <p:cNvSpPr/>
            <p:nvPr/>
          </p:nvSpPr>
          <p:spPr>
            <a:xfrm>
              <a:off x="2209800" y="2419350"/>
              <a:ext cx="214311" cy="714372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Group 141"/>
          <p:cNvGrpSpPr/>
          <p:nvPr/>
        </p:nvGrpSpPr>
        <p:grpSpPr>
          <a:xfrm>
            <a:off x="2586079" y="1638803"/>
            <a:ext cx="214299" cy="1647730"/>
            <a:chOff x="2667000" y="1485901"/>
            <a:chExt cx="214311" cy="1647821"/>
          </a:xfrm>
        </p:grpSpPr>
        <p:cxnSp>
          <p:nvCxnSpPr>
            <p:cNvPr id="128" name="Straight Connector 127"/>
            <p:cNvCxnSpPr/>
            <p:nvPr/>
          </p:nvCxnSpPr>
          <p:spPr>
            <a:xfrm rot="16200000" flipV="1">
              <a:off x="19521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ounded Rectangle 128"/>
            <p:cNvSpPr/>
            <p:nvPr/>
          </p:nvSpPr>
          <p:spPr>
            <a:xfrm>
              <a:off x="2667000" y="1962150"/>
              <a:ext cx="214311" cy="1171572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0" name="Group 142"/>
          <p:cNvGrpSpPr/>
          <p:nvPr/>
        </p:nvGrpSpPr>
        <p:grpSpPr>
          <a:xfrm>
            <a:off x="2965539" y="1638803"/>
            <a:ext cx="214299" cy="1647730"/>
            <a:chOff x="2971800" y="1485901"/>
            <a:chExt cx="214311" cy="1647821"/>
          </a:xfrm>
        </p:grpSpPr>
        <p:cxnSp>
          <p:nvCxnSpPr>
            <p:cNvPr id="136" name="Straight Connector 135"/>
            <p:cNvCxnSpPr/>
            <p:nvPr/>
          </p:nvCxnSpPr>
          <p:spPr>
            <a:xfrm rot="16200000" flipV="1">
              <a:off x="2256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Rounded Rectangle 136"/>
            <p:cNvSpPr/>
            <p:nvPr/>
          </p:nvSpPr>
          <p:spPr>
            <a:xfrm>
              <a:off x="2971800" y="1809750"/>
              <a:ext cx="214311" cy="1323972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44" name="Rectangle 143"/>
          <p:cNvSpPr/>
          <p:nvPr/>
        </p:nvSpPr>
        <p:spPr>
          <a:xfrm>
            <a:off x="1090302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55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1473072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70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1855843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85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2238613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40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2621384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60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3004154" y="3421223"/>
            <a:ext cx="161290" cy="21018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4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80</a:t>
            </a:r>
          </a:p>
        </p:txBody>
      </p:sp>
      <p:grpSp>
        <p:nvGrpSpPr>
          <p:cNvPr id="21" name="Group 149"/>
          <p:cNvGrpSpPr/>
          <p:nvPr/>
        </p:nvGrpSpPr>
        <p:grpSpPr>
          <a:xfrm>
            <a:off x="4543598" y="1639999"/>
            <a:ext cx="1486817" cy="508019"/>
            <a:chOff x="4597686" y="3155872"/>
            <a:chExt cx="1583966" cy="508047"/>
          </a:xfrm>
        </p:grpSpPr>
        <p:sp>
          <p:nvSpPr>
            <p:cNvPr id="151" name="TextBox 150"/>
            <p:cNvSpPr txBox="1"/>
            <p:nvPr/>
          </p:nvSpPr>
          <p:spPr>
            <a:xfrm>
              <a:off x="4597686" y="3155872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597686" y="3348942"/>
              <a:ext cx="1583966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22" name="Group 152"/>
          <p:cNvGrpSpPr/>
          <p:nvPr/>
        </p:nvGrpSpPr>
        <p:grpSpPr>
          <a:xfrm>
            <a:off x="6674940" y="1639999"/>
            <a:ext cx="1447900" cy="508019"/>
            <a:chOff x="6978976" y="3155872"/>
            <a:chExt cx="1542507" cy="508047"/>
          </a:xfrm>
        </p:grpSpPr>
        <p:sp>
          <p:nvSpPr>
            <p:cNvPr id="154" name="TextBox 153"/>
            <p:cNvSpPr txBox="1"/>
            <p:nvPr/>
          </p:nvSpPr>
          <p:spPr>
            <a:xfrm>
              <a:off x="6978977" y="3155872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6978976" y="3348942"/>
              <a:ext cx="1542507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23" name="Group 155"/>
          <p:cNvGrpSpPr/>
          <p:nvPr/>
        </p:nvGrpSpPr>
        <p:grpSpPr>
          <a:xfrm>
            <a:off x="4543598" y="2285710"/>
            <a:ext cx="1447900" cy="508020"/>
            <a:chOff x="4597685" y="3914331"/>
            <a:chExt cx="1542507" cy="508047"/>
          </a:xfrm>
        </p:grpSpPr>
        <p:sp>
          <p:nvSpPr>
            <p:cNvPr id="157" name="TextBox 156"/>
            <p:cNvSpPr txBox="1"/>
            <p:nvPr/>
          </p:nvSpPr>
          <p:spPr>
            <a:xfrm>
              <a:off x="4597686" y="3914331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4597685" y="4107401"/>
              <a:ext cx="1542507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24" name="Group 158"/>
          <p:cNvGrpSpPr/>
          <p:nvPr/>
        </p:nvGrpSpPr>
        <p:grpSpPr>
          <a:xfrm>
            <a:off x="6674940" y="2285710"/>
            <a:ext cx="1447900" cy="508020"/>
            <a:chOff x="6978976" y="3914331"/>
            <a:chExt cx="1542507" cy="508047"/>
          </a:xfrm>
        </p:grpSpPr>
        <p:sp>
          <p:nvSpPr>
            <p:cNvPr id="160" name="TextBox 159"/>
            <p:cNvSpPr txBox="1"/>
            <p:nvPr/>
          </p:nvSpPr>
          <p:spPr>
            <a:xfrm>
              <a:off x="6978977" y="3914331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6978976" y="4107401"/>
              <a:ext cx="1542507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en-US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 </a:t>
              </a:r>
            </a:p>
          </p:txBody>
        </p:sp>
      </p:grpSp>
      <p:grpSp>
        <p:nvGrpSpPr>
          <p:cNvPr id="30" name="Group 161"/>
          <p:cNvGrpSpPr/>
          <p:nvPr/>
        </p:nvGrpSpPr>
        <p:grpSpPr>
          <a:xfrm>
            <a:off x="4543598" y="3015113"/>
            <a:ext cx="1447900" cy="508020"/>
            <a:chOff x="4597685" y="3914331"/>
            <a:chExt cx="1542507" cy="508047"/>
          </a:xfrm>
        </p:grpSpPr>
        <p:sp>
          <p:nvSpPr>
            <p:cNvPr id="163" name="TextBox 162"/>
            <p:cNvSpPr txBox="1"/>
            <p:nvPr/>
          </p:nvSpPr>
          <p:spPr>
            <a:xfrm>
              <a:off x="4597686" y="3914331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4597685" y="4107401"/>
              <a:ext cx="1542507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31" name="Group 164"/>
          <p:cNvGrpSpPr/>
          <p:nvPr/>
        </p:nvGrpSpPr>
        <p:grpSpPr>
          <a:xfrm>
            <a:off x="6674940" y="3015113"/>
            <a:ext cx="1447900" cy="508020"/>
            <a:chOff x="6978976" y="3914331"/>
            <a:chExt cx="1542507" cy="508047"/>
          </a:xfrm>
        </p:grpSpPr>
        <p:sp>
          <p:nvSpPr>
            <p:cNvPr id="166" name="TextBox 165"/>
            <p:cNvSpPr txBox="1"/>
            <p:nvPr/>
          </p:nvSpPr>
          <p:spPr>
            <a:xfrm>
              <a:off x="6978977" y="3914331"/>
              <a:ext cx="1542506" cy="1841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6978976" y="4107401"/>
              <a:ext cx="1542507" cy="31497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en-US" sz="570" dirty="0">
                  <a:solidFill>
                    <a:srgbClr val="313C42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Arial" panose="020B0604020202020204" pitchFamily="34" charset="0"/>
                </a:rPr>
                <a:t> </a:t>
              </a:r>
            </a:p>
          </p:txBody>
        </p:sp>
      </p:grpSp>
      <p:grpSp>
        <p:nvGrpSpPr>
          <p:cNvPr id="35" name="Group 167"/>
          <p:cNvGrpSpPr/>
          <p:nvPr/>
        </p:nvGrpSpPr>
        <p:grpSpPr>
          <a:xfrm>
            <a:off x="6168762" y="2998427"/>
            <a:ext cx="468996" cy="455568"/>
            <a:chOff x="6299532" y="4190009"/>
            <a:chExt cx="469021" cy="455593"/>
          </a:xfrm>
        </p:grpSpPr>
        <p:sp>
          <p:nvSpPr>
            <p:cNvPr id="169" name="Oval 168"/>
            <p:cNvSpPr>
              <a:spLocks noChangeAspect="1"/>
            </p:cNvSpPr>
            <p:nvPr/>
          </p:nvSpPr>
          <p:spPr>
            <a:xfrm>
              <a:off x="6299532" y="4190009"/>
              <a:ext cx="469021" cy="45559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0" name="Freeform 63"/>
            <p:cNvSpPr>
              <a:spLocks noEditPoints="1"/>
            </p:cNvSpPr>
            <p:nvPr/>
          </p:nvSpPr>
          <p:spPr bwMode="auto">
            <a:xfrm>
              <a:off x="6386874" y="4310694"/>
              <a:ext cx="294337" cy="214222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170"/>
          <p:cNvGrpSpPr/>
          <p:nvPr/>
        </p:nvGrpSpPr>
        <p:grpSpPr>
          <a:xfrm>
            <a:off x="4016690" y="1620007"/>
            <a:ext cx="468996" cy="455568"/>
            <a:chOff x="630683" y="3383511"/>
            <a:chExt cx="469021" cy="455593"/>
          </a:xfrm>
        </p:grpSpPr>
        <p:sp>
          <p:nvSpPr>
            <p:cNvPr id="172" name="Oval 171"/>
            <p:cNvSpPr>
              <a:spLocks noChangeAspect="1"/>
            </p:cNvSpPr>
            <p:nvPr/>
          </p:nvSpPr>
          <p:spPr>
            <a:xfrm>
              <a:off x="630683" y="3383511"/>
              <a:ext cx="469021" cy="4555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3" name="Freeform 117"/>
            <p:cNvSpPr/>
            <p:nvPr/>
          </p:nvSpPr>
          <p:spPr bwMode="auto">
            <a:xfrm>
              <a:off x="730012" y="3476126"/>
              <a:ext cx="270363" cy="270363"/>
            </a:xfrm>
            <a:custGeom>
              <a:avLst/>
              <a:gdLst/>
              <a:ahLst/>
              <a:cxnLst>
                <a:cxn ang="0">
                  <a:pos x="56" y="51"/>
                </a:cxn>
                <a:cxn ang="0">
                  <a:pos x="51" y="55"/>
                </a:cxn>
                <a:cxn ang="0">
                  <a:pos x="43" y="57"/>
                </a:cxn>
                <a:cxn ang="0">
                  <a:pos x="33" y="54"/>
                </a:cxn>
                <a:cxn ang="0">
                  <a:pos x="26" y="51"/>
                </a:cxn>
                <a:cxn ang="0">
                  <a:pos x="7" y="32"/>
                </a:cxn>
                <a:cxn ang="0">
                  <a:pos x="3" y="25"/>
                </a:cxn>
                <a:cxn ang="0">
                  <a:pos x="0" y="14"/>
                </a:cxn>
                <a:cxn ang="0">
                  <a:pos x="3" y="7"/>
                </a:cxn>
                <a:cxn ang="0">
                  <a:pos x="7" y="2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9" y="10"/>
                </a:cxn>
                <a:cxn ang="0">
                  <a:pos x="21" y="14"/>
                </a:cxn>
                <a:cxn ang="0">
                  <a:pos x="14" y="22"/>
                </a:cxn>
                <a:cxn ang="0">
                  <a:pos x="15" y="26"/>
                </a:cxn>
                <a:cxn ang="0">
                  <a:pos x="32" y="42"/>
                </a:cxn>
                <a:cxn ang="0">
                  <a:pos x="35" y="44"/>
                </a:cxn>
                <a:cxn ang="0">
                  <a:pos x="43" y="36"/>
                </a:cxn>
                <a:cxn ang="0">
                  <a:pos x="47" y="38"/>
                </a:cxn>
                <a:cxn ang="0">
                  <a:pos x="54" y="42"/>
                </a:cxn>
                <a:cxn ang="0">
                  <a:pos x="57" y="44"/>
                </a:cxn>
                <a:cxn ang="0">
                  <a:pos x="57" y="45"/>
                </a:cxn>
                <a:cxn ang="0">
                  <a:pos x="56" y="51"/>
                </a:cxn>
              </a:cxnLst>
              <a:rect l="0" t="0" r="r" b="b"/>
              <a:pathLst>
                <a:path w="57" h="57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3" name="Group 173"/>
          <p:cNvGrpSpPr/>
          <p:nvPr/>
        </p:nvGrpSpPr>
        <p:grpSpPr>
          <a:xfrm>
            <a:off x="4016690" y="2998427"/>
            <a:ext cx="468996" cy="455568"/>
            <a:chOff x="3428938" y="4190009"/>
            <a:chExt cx="469021" cy="455593"/>
          </a:xfrm>
        </p:grpSpPr>
        <p:sp>
          <p:nvSpPr>
            <p:cNvPr id="175" name="Oval 174"/>
            <p:cNvSpPr>
              <a:spLocks noChangeAspect="1"/>
            </p:cNvSpPr>
            <p:nvPr/>
          </p:nvSpPr>
          <p:spPr>
            <a:xfrm>
              <a:off x="3428938" y="4190009"/>
              <a:ext cx="469021" cy="45559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6" name="Freeform 83"/>
            <p:cNvSpPr>
              <a:spLocks noEditPoints="1"/>
            </p:cNvSpPr>
            <p:nvPr/>
          </p:nvSpPr>
          <p:spPr bwMode="auto">
            <a:xfrm>
              <a:off x="3571129" y="4279327"/>
              <a:ext cx="184638" cy="276957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7" name="Group 176"/>
          <p:cNvGrpSpPr/>
          <p:nvPr/>
        </p:nvGrpSpPr>
        <p:grpSpPr>
          <a:xfrm>
            <a:off x="4016690" y="2297018"/>
            <a:ext cx="468996" cy="455568"/>
            <a:chOff x="6299532" y="3384456"/>
            <a:chExt cx="469021" cy="455593"/>
          </a:xfrm>
        </p:grpSpPr>
        <p:sp>
          <p:nvSpPr>
            <p:cNvPr id="178" name="Oval 177"/>
            <p:cNvSpPr>
              <a:spLocks noChangeAspect="1"/>
            </p:cNvSpPr>
            <p:nvPr/>
          </p:nvSpPr>
          <p:spPr>
            <a:xfrm>
              <a:off x="6299532" y="3384456"/>
              <a:ext cx="469021" cy="45559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9" name="Freeform 36"/>
            <p:cNvSpPr>
              <a:spLocks noEditPoints="1"/>
            </p:cNvSpPr>
            <p:nvPr/>
          </p:nvSpPr>
          <p:spPr bwMode="auto">
            <a:xfrm>
              <a:off x="6435895" y="3505670"/>
              <a:ext cx="196295" cy="213164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3" name="Group 179"/>
          <p:cNvGrpSpPr/>
          <p:nvPr/>
        </p:nvGrpSpPr>
        <p:grpSpPr>
          <a:xfrm>
            <a:off x="6168762" y="2297018"/>
            <a:ext cx="468996" cy="455568"/>
            <a:chOff x="630683" y="4190009"/>
            <a:chExt cx="469021" cy="455593"/>
          </a:xfrm>
        </p:grpSpPr>
        <p:sp>
          <p:nvSpPr>
            <p:cNvPr id="181" name="Oval 180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2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5" name="Group 182"/>
          <p:cNvGrpSpPr/>
          <p:nvPr/>
        </p:nvGrpSpPr>
        <p:grpSpPr>
          <a:xfrm>
            <a:off x="6168762" y="1620007"/>
            <a:ext cx="468996" cy="455568"/>
            <a:chOff x="3425803" y="3384456"/>
            <a:chExt cx="469021" cy="455593"/>
          </a:xfrm>
        </p:grpSpPr>
        <p:sp>
          <p:nvSpPr>
            <p:cNvPr id="184" name="Oval 183"/>
            <p:cNvSpPr>
              <a:spLocks noChangeAspect="1"/>
            </p:cNvSpPr>
            <p:nvPr/>
          </p:nvSpPr>
          <p:spPr>
            <a:xfrm>
              <a:off x="3425803" y="3384456"/>
              <a:ext cx="469021" cy="45559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5" name="Freeform 5"/>
            <p:cNvSpPr>
              <a:spLocks noEditPoints="1"/>
            </p:cNvSpPr>
            <p:nvPr/>
          </p:nvSpPr>
          <p:spPr bwMode="auto">
            <a:xfrm>
              <a:off x="3520613" y="3471340"/>
              <a:ext cx="279400" cy="279400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34" tIns="45717" rIns="91434" bIns="4571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66" name="Footer Text"/>
          <p:cNvSpPr txBox="1"/>
          <p:nvPr/>
        </p:nvSpPr>
        <p:spPr>
          <a:xfrm>
            <a:off x="692270" y="4013968"/>
            <a:ext cx="7759463" cy="1047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570" dirty="0" err="1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  <a:r>
              <a:rPr lang="zh-CN" altLang="en-US" sz="570" dirty="0">
                <a:solidFill>
                  <a:srgbClr val="313C42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cxnSp>
        <p:nvCxnSpPr>
          <p:cNvPr id="67" name="Straight Line buttom"/>
          <p:cNvCxnSpPr/>
          <p:nvPr/>
        </p:nvCxnSpPr>
        <p:spPr>
          <a:xfrm>
            <a:off x="686013" y="3880524"/>
            <a:ext cx="7771974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293">
        <p:comb/>
      </p:transition>
    </mc:Choice>
    <mc:Fallback xmlns="">
      <p:transition advTm="2293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000"/>
                            </p:stCondLst>
                            <p:childTnLst>
                              <p:par>
                                <p:cTn id="9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500"/>
                            </p:stCondLst>
                            <p:childTnLst>
                              <p:par>
                                <p:cTn id="103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0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bldLvl="0" animBg="1"/>
      <p:bldP spid="144" grpId="0"/>
      <p:bldP spid="145" grpId="0"/>
      <p:bldP spid="146" grpId="0"/>
      <p:bldP spid="147" grpId="0"/>
      <p:bldP spid="148" grpId="0"/>
      <p:bldP spid="149" grpId="0"/>
      <p:bldP spid="6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 flipH="1">
            <a:off x="5656634" y="-7283"/>
            <a:ext cx="3487366" cy="2020686"/>
          </a:xfrm>
          <a:prstGeom prst="rect">
            <a:avLst/>
          </a:prstGeom>
          <a:solidFill>
            <a:srgbClr val="1986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任意多边形: 形状 18"/>
          <p:cNvSpPr/>
          <p:nvPr/>
        </p:nvSpPr>
        <p:spPr>
          <a:xfrm flipV="1">
            <a:off x="0" y="2165932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8" name="任意多边形: 形状 17"/>
          <p:cNvSpPr/>
          <p:nvPr/>
        </p:nvSpPr>
        <p:spPr>
          <a:xfrm rot="10800000" flipV="1">
            <a:off x="-21518" y="934414"/>
            <a:ext cx="5227955" cy="2453640"/>
          </a:xfrm>
          <a:custGeom>
            <a:avLst/>
            <a:gdLst>
              <a:gd name="connsiteX0" fmla="*/ 0 w 8233"/>
              <a:gd name="connsiteY0" fmla="*/ 0 h 3864"/>
              <a:gd name="connsiteX1" fmla="*/ 5677 w 8233"/>
              <a:gd name="connsiteY1" fmla="*/ 0 h 3864"/>
              <a:gd name="connsiteX2" fmla="*/ 8233 w 8233"/>
              <a:gd name="connsiteY2" fmla="*/ 16 h 3864"/>
              <a:gd name="connsiteX3" fmla="*/ 8216 w 8233"/>
              <a:gd name="connsiteY3" fmla="*/ 3841 h 3864"/>
              <a:gd name="connsiteX4" fmla="*/ 5677 w 8233"/>
              <a:gd name="connsiteY4" fmla="*/ 3864 h 3864"/>
              <a:gd name="connsiteX5" fmla="*/ 0 w 8233"/>
              <a:gd name="connsiteY5" fmla="*/ 3864 h 3864"/>
              <a:gd name="connsiteX6" fmla="*/ 0 w 8233"/>
              <a:gd name="connsiteY6" fmla="*/ 0 h 3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33" h="3864">
                <a:moveTo>
                  <a:pt x="0" y="0"/>
                </a:moveTo>
                <a:lnTo>
                  <a:pt x="5677" y="0"/>
                </a:lnTo>
                <a:lnTo>
                  <a:pt x="8233" y="16"/>
                </a:lnTo>
                <a:lnTo>
                  <a:pt x="8216" y="3841"/>
                </a:lnTo>
                <a:lnTo>
                  <a:pt x="5677" y="3864"/>
                </a:lnTo>
                <a:lnTo>
                  <a:pt x="0" y="386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任意多边形: 形状 12"/>
          <p:cNvSpPr/>
          <p:nvPr/>
        </p:nvSpPr>
        <p:spPr>
          <a:xfrm flipH="1">
            <a:off x="4489315" y="2013403"/>
            <a:ext cx="4654685" cy="2202699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3" name="文本框 22"/>
          <p:cNvSpPr txBox="1"/>
          <p:nvPr/>
        </p:nvSpPr>
        <p:spPr>
          <a:xfrm>
            <a:off x="5265944" y="2292649"/>
            <a:ext cx="3525667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5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2019</a:t>
            </a:r>
          </a:p>
          <a:p>
            <a:pPr algn="r"/>
            <a:r>
              <a:rPr lang="zh-CN" altLang="en-US" sz="2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谢谢您的观看！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5807016" y="3504046"/>
            <a:ext cx="2984596" cy="454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79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Fresh business general template</a:t>
            </a:r>
          </a:p>
          <a:p>
            <a:pPr algn="r"/>
            <a:r>
              <a:rPr lang="en-US" altLang="zh-CN" sz="79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Applicable to enterprise introduction, summary report, sales marketing, chart data</a:t>
            </a:r>
            <a:endParaRPr lang="zh-CN" altLang="en-US" sz="79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任意多边形: 形状 33"/>
          <p:cNvSpPr/>
          <p:nvPr/>
        </p:nvSpPr>
        <p:spPr>
          <a:xfrm flipH="1">
            <a:off x="4330952" y="-7283"/>
            <a:ext cx="2697827" cy="2020686"/>
          </a:xfrm>
          <a:custGeom>
            <a:avLst/>
            <a:gdLst>
              <a:gd name="connsiteX0" fmla="*/ 0 w 3597102"/>
              <a:gd name="connsiteY0" fmla="*/ 0 h 2694248"/>
              <a:gd name="connsiteX1" fmla="*/ 1703068 w 3597102"/>
              <a:gd name="connsiteY1" fmla="*/ 0 h 2694248"/>
              <a:gd name="connsiteX2" fmla="*/ 1985969 w 3597102"/>
              <a:gd name="connsiteY2" fmla="*/ 0 h 2694248"/>
              <a:gd name="connsiteX3" fmla="*/ 3597102 w 3597102"/>
              <a:gd name="connsiteY3" fmla="*/ 2694248 h 2694248"/>
              <a:gd name="connsiteX4" fmla="*/ 1611133 w 3597102"/>
              <a:gd name="connsiteY4" fmla="*/ 2694248 h 269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7102" h="2694248">
                <a:moveTo>
                  <a:pt x="0" y="0"/>
                </a:moveTo>
                <a:lnTo>
                  <a:pt x="1703068" y="0"/>
                </a:lnTo>
                <a:lnTo>
                  <a:pt x="1985969" y="0"/>
                </a:lnTo>
                <a:lnTo>
                  <a:pt x="3597102" y="2694248"/>
                </a:lnTo>
                <a:lnTo>
                  <a:pt x="1611133" y="2694248"/>
                </a:lnTo>
                <a:close/>
              </a:path>
            </a:pathLst>
          </a:custGeom>
          <a:solidFill>
            <a:srgbClr val="198699"/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任意多边形: 形状 15"/>
          <p:cNvSpPr/>
          <p:nvPr/>
        </p:nvSpPr>
        <p:spPr>
          <a:xfrm flipH="1">
            <a:off x="2772523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199">
        <p:comb/>
      </p:transition>
    </mc:Choice>
    <mc:Fallback xmlns="">
      <p:transition advTm="2199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  <p:bldP spid="18" grpId="0" animBg="1"/>
      <p:bldP spid="13" grpId="0" animBg="1"/>
      <p:bldP spid="23" grpId="0"/>
      <p:bldP spid="25" grpId="0"/>
      <p:bldP spid="34" grpId="0" animBg="1"/>
      <p:bldP spid="16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65679" y="466895"/>
            <a:ext cx="3045952" cy="505225"/>
          </a:xfrm>
        </p:spPr>
        <p:txBody>
          <a:bodyPr anchor="t">
            <a:normAutofit fontScale="87500" lnSpcReduction="10000"/>
          </a:bodyPr>
          <a:lstStyle/>
          <a:p>
            <a:r>
              <a:rPr lang="en-US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版权声明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468587" y="1104747"/>
            <a:ext cx="4440135" cy="299910"/>
          </a:xfrm>
        </p:spPr>
        <p:txBody>
          <a:bodyPr anchor="t">
            <a:normAutofit fontScale="95000" lnSpcReduction="10000"/>
          </a:bodyPr>
          <a:lstStyle/>
          <a:p>
            <a:r>
              <a:rPr lang="en-US" sz="1620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感谢您支持原创设计事业，支持设计版权产品</a:t>
            </a:r>
            <a:r>
              <a:rPr lang="en-US" sz="162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！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462498" y="1699248"/>
            <a:ext cx="6641538" cy="3009891"/>
          </a:xfrm>
        </p:spPr>
        <p:txBody>
          <a:bodyPr anchor="t"/>
          <a:lstStyle/>
          <a:p>
            <a:pPr algn="l">
              <a:spcBef>
                <a:spcPts val="1200"/>
              </a:spcBef>
            </a:pPr>
            <a:r>
              <a:rPr lang="en-US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感谢您下载千图网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原创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模板</a:t>
            </a: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，</a:t>
            </a:r>
            <a:r>
              <a:rPr lang="en-US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！</a:t>
            </a:r>
          </a:p>
          <a:p>
            <a:pPr algn="l">
              <a:spcBef>
                <a:spcPts val="1200"/>
              </a:spcBef>
            </a:pPr>
            <a:r>
              <a:rPr lang="en-US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金</a:t>
            </a: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！</a:t>
            </a:r>
          </a:p>
          <a:p>
            <a:pPr algn="l"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algn="l"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algn="l"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3、禁止把作品纳入商标或服务标记。</a:t>
            </a:r>
          </a:p>
          <a:p>
            <a:pPr algn="l"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4、禁止用户用下载格式在网上传播作品。或者作品可以让第三方单独付费或共享免费下载、或通过转移电话服务系统传播。</a:t>
            </a: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498">
        <p:comb/>
      </p:transition>
    </mc:Choice>
    <mc:Fallback xmlns="">
      <p:transition advTm="1498">
        <p:comb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</a:p>
        </p:txBody>
      </p:sp>
      <p:sp>
        <p:nvSpPr>
          <p:cNvPr id="20" name="TextBox 76"/>
          <p:cNvSpPr txBox="1"/>
          <p:nvPr/>
        </p:nvSpPr>
        <p:spPr>
          <a:xfrm>
            <a:off x="4535723" y="3007242"/>
            <a:ext cx="4472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/>
              <a:t>Exploratory Data Analysis</a:t>
            </a:r>
            <a:endParaRPr lang="zh-CN" altLang="en-US" sz="3000" dirty="0">
              <a:solidFill>
                <a:srgbClr val="0F1F3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790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6980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EDA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9"/>
          <p:cNvSpPr/>
          <p:nvPr/>
        </p:nvSpPr>
        <p:spPr bwMode="auto">
          <a:xfrm>
            <a:off x="2920905" y="1337407"/>
            <a:ext cx="1966670" cy="1659813"/>
          </a:xfrm>
          <a:custGeom>
            <a:avLst/>
            <a:gdLst/>
            <a:ahLst/>
            <a:cxnLst>
              <a:cxn ang="0">
                <a:pos x="372" y="215"/>
              </a:cxn>
              <a:cxn ang="0">
                <a:pos x="372" y="215"/>
              </a:cxn>
              <a:cxn ang="0">
                <a:pos x="260" y="262"/>
              </a:cxn>
              <a:cxn ang="0">
                <a:pos x="214" y="373"/>
              </a:cxn>
              <a:cxn ang="0">
                <a:pos x="214" y="375"/>
              </a:cxn>
              <a:cxn ang="0">
                <a:pos x="158" y="375"/>
              </a:cxn>
              <a:cxn ang="0">
                <a:pos x="167" y="368"/>
              </a:cxn>
              <a:cxn ang="0">
                <a:pos x="179" y="340"/>
              </a:cxn>
              <a:cxn ang="0">
                <a:pos x="167" y="311"/>
              </a:cxn>
              <a:cxn ang="0">
                <a:pos x="138" y="299"/>
              </a:cxn>
              <a:cxn ang="0">
                <a:pos x="109" y="311"/>
              </a:cxn>
              <a:cxn ang="0">
                <a:pos x="97" y="340"/>
              </a:cxn>
              <a:cxn ang="0">
                <a:pos x="109" y="368"/>
              </a:cxn>
              <a:cxn ang="0">
                <a:pos x="118" y="375"/>
              </a:cxn>
              <a:cxn ang="0">
                <a:pos x="61" y="375"/>
              </a:cxn>
              <a:cxn ang="0">
                <a:pos x="61" y="373"/>
              </a:cxn>
              <a:cxn ang="0">
                <a:pos x="61" y="367"/>
              </a:cxn>
              <a:cxn ang="0">
                <a:pos x="62" y="342"/>
              </a:cxn>
              <a:cxn ang="0">
                <a:pos x="0" y="307"/>
              </a:cxn>
              <a:cxn ang="0">
                <a:pos x="17" y="243"/>
              </a:cxn>
              <a:cxn ang="0">
                <a:pos x="86" y="247"/>
              </a:cxn>
              <a:cxn ang="0">
                <a:pos x="119" y="191"/>
              </a:cxn>
              <a:cxn ang="0">
                <a:pos x="85" y="127"/>
              </a:cxn>
              <a:cxn ang="0">
                <a:pos x="106" y="105"/>
              </a:cxn>
              <a:cxn ang="0">
                <a:pos x="128" y="84"/>
              </a:cxn>
              <a:cxn ang="0">
                <a:pos x="188" y="120"/>
              </a:cxn>
              <a:cxn ang="0">
                <a:pos x="243" y="88"/>
              </a:cxn>
              <a:cxn ang="0">
                <a:pos x="243" y="16"/>
              </a:cxn>
              <a:cxn ang="0">
                <a:pos x="303" y="0"/>
              </a:cxn>
              <a:cxn ang="0">
                <a:pos x="339" y="62"/>
              </a:cxn>
              <a:cxn ang="0">
                <a:pos x="372" y="60"/>
              </a:cxn>
              <a:cxn ang="0">
                <a:pos x="372" y="121"/>
              </a:cxn>
              <a:cxn ang="0">
                <a:pos x="375" y="117"/>
              </a:cxn>
              <a:cxn ang="0">
                <a:pos x="404" y="105"/>
              </a:cxn>
              <a:cxn ang="0">
                <a:pos x="433" y="117"/>
              </a:cxn>
              <a:cxn ang="0">
                <a:pos x="445" y="145"/>
              </a:cxn>
              <a:cxn ang="0">
                <a:pos x="433" y="174"/>
              </a:cxn>
              <a:cxn ang="0">
                <a:pos x="404" y="186"/>
              </a:cxn>
              <a:cxn ang="0">
                <a:pos x="375" y="174"/>
              </a:cxn>
              <a:cxn ang="0">
                <a:pos x="372" y="170"/>
              </a:cxn>
              <a:cxn ang="0">
                <a:pos x="372" y="215"/>
              </a:cxn>
            </a:cxnLst>
            <a:rect l="0" t="0" r="r" b="b"/>
            <a:pathLst>
              <a:path w="445" h="375">
                <a:moveTo>
                  <a:pt x="372" y="215"/>
                </a:moveTo>
                <a:cubicBezTo>
                  <a:pt x="372" y="215"/>
                  <a:pt x="372" y="215"/>
                  <a:pt x="372" y="215"/>
                </a:cubicBezTo>
                <a:cubicBezTo>
                  <a:pt x="328" y="215"/>
                  <a:pt x="291" y="231"/>
                  <a:pt x="260" y="262"/>
                </a:cubicBezTo>
                <a:cubicBezTo>
                  <a:pt x="229" y="292"/>
                  <a:pt x="214" y="330"/>
                  <a:pt x="214" y="373"/>
                </a:cubicBezTo>
                <a:cubicBezTo>
                  <a:pt x="214" y="374"/>
                  <a:pt x="214" y="375"/>
                  <a:pt x="214" y="375"/>
                </a:cubicBezTo>
                <a:cubicBezTo>
                  <a:pt x="158" y="375"/>
                  <a:pt x="158" y="375"/>
                  <a:pt x="158" y="375"/>
                </a:cubicBezTo>
                <a:cubicBezTo>
                  <a:pt x="161" y="373"/>
                  <a:pt x="164" y="371"/>
                  <a:pt x="167" y="368"/>
                </a:cubicBezTo>
                <a:cubicBezTo>
                  <a:pt x="175" y="360"/>
                  <a:pt x="179" y="351"/>
                  <a:pt x="179" y="340"/>
                </a:cubicBezTo>
                <a:cubicBezTo>
                  <a:pt x="179" y="328"/>
                  <a:pt x="175" y="319"/>
                  <a:pt x="167" y="311"/>
                </a:cubicBezTo>
                <a:cubicBezTo>
                  <a:pt x="159" y="303"/>
                  <a:pt x="149" y="299"/>
                  <a:pt x="138" y="299"/>
                </a:cubicBezTo>
                <a:cubicBezTo>
                  <a:pt x="127" y="299"/>
                  <a:pt x="117" y="303"/>
                  <a:pt x="109" y="311"/>
                </a:cubicBezTo>
                <a:cubicBezTo>
                  <a:pt x="101" y="319"/>
                  <a:pt x="97" y="328"/>
                  <a:pt x="97" y="340"/>
                </a:cubicBezTo>
                <a:cubicBezTo>
                  <a:pt x="97" y="351"/>
                  <a:pt x="101" y="360"/>
                  <a:pt x="109" y="368"/>
                </a:cubicBezTo>
                <a:cubicBezTo>
                  <a:pt x="112" y="371"/>
                  <a:pt x="115" y="373"/>
                  <a:pt x="118" y="375"/>
                </a:cubicBezTo>
                <a:cubicBezTo>
                  <a:pt x="61" y="375"/>
                  <a:pt x="61" y="375"/>
                  <a:pt x="61" y="375"/>
                </a:cubicBezTo>
                <a:cubicBezTo>
                  <a:pt x="61" y="374"/>
                  <a:pt x="61" y="374"/>
                  <a:pt x="61" y="373"/>
                </a:cubicBezTo>
                <a:cubicBezTo>
                  <a:pt x="61" y="371"/>
                  <a:pt x="61" y="369"/>
                  <a:pt x="61" y="367"/>
                </a:cubicBezTo>
                <a:cubicBezTo>
                  <a:pt x="61" y="359"/>
                  <a:pt x="62" y="350"/>
                  <a:pt x="62" y="342"/>
                </a:cubicBezTo>
                <a:cubicBezTo>
                  <a:pt x="0" y="307"/>
                  <a:pt x="0" y="307"/>
                  <a:pt x="0" y="307"/>
                </a:cubicBezTo>
                <a:cubicBezTo>
                  <a:pt x="4" y="285"/>
                  <a:pt x="9" y="263"/>
                  <a:pt x="17" y="243"/>
                </a:cubicBezTo>
                <a:cubicBezTo>
                  <a:pt x="86" y="247"/>
                  <a:pt x="86" y="247"/>
                  <a:pt x="86" y="247"/>
                </a:cubicBezTo>
                <a:cubicBezTo>
                  <a:pt x="95" y="227"/>
                  <a:pt x="106" y="209"/>
                  <a:pt x="119" y="191"/>
                </a:cubicBezTo>
                <a:cubicBezTo>
                  <a:pt x="85" y="127"/>
                  <a:pt x="85" y="127"/>
                  <a:pt x="85" y="127"/>
                </a:cubicBezTo>
                <a:cubicBezTo>
                  <a:pt x="92" y="120"/>
                  <a:pt x="99" y="112"/>
                  <a:pt x="106" y="105"/>
                </a:cubicBezTo>
                <a:cubicBezTo>
                  <a:pt x="113" y="98"/>
                  <a:pt x="120" y="91"/>
                  <a:pt x="128" y="84"/>
                </a:cubicBezTo>
                <a:cubicBezTo>
                  <a:pt x="188" y="120"/>
                  <a:pt x="188" y="120"/>
                  <a:pt x="188" y="120"/>
                </a:cubicBezTo>
                <a:cubicBezTo>
                  <a:pt x="206" y="107"/>
                  <a:pt x="224" y="96"/>
                  <a:pt x="243" y="88"/>
                </a:cubicBezTo>
                <a:cubicBezTo>
                  <a:pt x="243" y="16"/>
                  <a:pt x="243" y="16"/>
                  <a:pt x="243" y="16"/>
                </a:cubicBezTo>
                <a:cubicBezTo>
                  <a:pt x="262" y="9"/>
                  <a:pt x="283" y="4"/>
                  <a:pt x="303" y="0"/>
                </a:cubicBezTo>
                <a:cubicBezTo>
                  <a:pt x="339" y="62"/>
                  <a:pt x="339" y="62"/>
                  <a:pt x="339" y="62"/>
                </a:cubicBezTo>
                <a:cubicBezTo>
                  <a:pt x="350" y="61"/>
                  <a:pt x="361" y="60"/>
                  <a:pt x="372" y="60"/>
                </a:cubicBezTo>
                <a:cubicBezTo>
                  <a:pt x="372" y="121"/>
                  <a:pt x="372" y="121"/>
                  <a:pt x="372" y="121"/>
                </a:cubicBezTo>
                <a:cubicBezTo>
                  <a:pt x="373" y="119"/>
                  <a:pt x="374" y="118"/>
                  <a:pt x="375" y="117"/>
                </a:cubicBezTo>
                <a:cubicBezTo>
                  <a:pt x="383" y="109"/>
                  <a:pt x="393" y="105"/>
                  <a:pt x="404" y="105"/>
                </a:cubicBezTo>
                <a:cubicBezTo>
                  <a:pt x="415" y="105"/>
                  <a:pt x="425" y="109"/>
                  <a:pt x="433" y="117"/>
                </a:cubicBezTo>
                <a:cubicBezTo>
                  <a:pt x="441" y="125"/>
                  <a:pt x="445" y="134"/>
                  <a:pt x="445" y="145"/>
                </a:cubicBezTo>
                <a:cubicBezTo>
                  <a:pt x="445" y="157"/>
                  <a:pt x="441" y="166"/>
                  <a:pt x="433" y="174"/>
                </a:cubicBezTo>
                <a:cubicBezTo>
                  <a:pt x="425" y="182"/>
                  <a:pt x="415" y="186"/>
                  <a:pt x="404" y="186"/>
                </a:cubicBezTo>
                <a:cubicBezTo>
                  <a:pt x="393" y="186"/>
                  <a:pt x="383" y="182"/>
                  <a:pt x="375" y="174"/>
                </a:cubicBezTo>
                <a:cubicBezTo>
                  <a:pt x="374" y="173"/>
                  <a:pt x="373" y="172"/>
                  <a:pt x="372" y="170"/>
                </a:cubicBezTo>
                <a:lnTo>
                  <a:pt x="372" y="215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3" name="Freeform 10"/>
          <p:cNvSpPr/>
          <p:nvPr/>
        </p:nvSpPr>
        <p:spPr bwMode="auto">
          <a:xfrm>
            <a:off x="4565026" y="1332175"/>
            <a:ext cx="1652840" cy="1975387"/>
          </a:xfrm>
          <a:custGeom>
            <a:avLst/>
            <a:gdLst/>
            <a:ahLst/>
            <a:cxnLst>
              <a:cxn ang="0">
                <a:pos x="314" y="376"/>
              </a:cxn>
              <a:cxn ang="0">
                <a:pos x="256" y="376"/>
              </a:cxn>
              <a:cxn ang="0">
                <a:pos x="257" y="377"/>
              </a:cxn>
              <a:cxn ang="0">
                <a:pos x="269" y="406"/>
              </a:cxn>
              <a:cxn ang="0">
                <a:pos x="257" y="434"/>
              </a:cxn>
              <a:cxn ang="0">
                <a:pos x="228" y="446"/>
              </a:cxn>
              <a:cxn ang="0">
                <a:pos x="200" y="434"/>
              </a:cxn>
              <a:cxn ang="0">
                <a:pos x="188" y="406"/>
              </a:cxn>
              <a:cxn ang="0">
                <a:pos x="200" y="377"/>
              </a:cxn>
              <a:cxn ang="0">
                <a:pos x="200" y="376"/>
              </a:cxn>
              <a:cxn ang="0">
                <a:pos x="158" y="376"/>
              </a:cxn>
              <a:cxn ang="0">
                <a:pos x="158" y="374"/>
              </a:cxn>
              <a:cxn ang="0">
                <a:pos x="111" y="263"/>
              </a:cxn>
              <a:cxn ang="0">
                <a:pos x="0" y="216"/>
              </a:cxn>
              <a:cxn ang="0">
                <a:pos x="0" y="171"/>
              </a:cxn>
              <a:cxn ang="0">
                <a:pos x="3" y="175"/>
              </a:cxn>
              <a:cxn ang="0">
                <a:pos x="32" y="187"/>
              </a:cxn>
              <a:cxn ang="0">
                <a:pos x="61" y="175"/>
              </a:cxn>
              <a:cxn ang="0">
                <a:pos x="73" y="146"/>
              </a:cxn>
              <a:cxn ang="0">
                <a:pos x="61" y="118"/>
              </a:cxn>
              <a:cxn ang="0">
                <a:pos x="32" y="106"/>
              </a:cxn>
              <a:cxn ang="0">
                <a:pos x="3" y="118"/>
              </a:cxn>
              <a:cxn ang="0">
                <a:pos x="0" y="122"/>
              </a:cxn>
              <a:cxn ang="0">
                <a:pos x="0" y="61"/>
              </a:cxn>
              <a:cxn ang="0">
                <a:pos x="2" y="61"/>
              </a:cxn>
              <a:cxn ang="0">
                <a:pos x="32" y="62"/>
              </a:cxn>
              <a:cxn ang="0">
                <a:pos x="67" y="0"/>
              </a:cxn>
              <a:cxn ang="0">
                <a:pos x="126" y="15"/>
              </a:cxn>
              <a:cxn ang="0">
                <a:pos x="126" y="86"/>
              </a:cxn>
              <a:cxn ang="0">
                <a:pos x="186" y="120"/>
              </a:cxn>
              <a:cxn ang="0">
                <a:pos x="246" y="84"/>
              </a:cxn>
              <a:cxn ang="0">
                <a:pos x="270" y="106"/>
              </a:cxn>
              <a:cxn ang="0">
                <a:pos x="288" y="126"/>
              </a:cxn>
              <a:cxn ang="0">
                <a:pos x="252" y="186"/>
              </a:cxn>
              <a:cxn ang="0">
                <a:pos x="288" y="244"/>
              </a:cxn>
              <a:cxn ang="0">
                <a:pos x="359" y="244"/>
              </a:cxn>
              <a:cxn ang="0">
                <a:pos x="374" y="301"/>
              </a:cxn>
              <a:cxn ang="0">
                <a:pos x="313" y="341"/>
              </a:cxn>
              <a:cxn ang="0">
                <a:pos x="314" y="374"/>
              </a:cxn>
              <a:cxn ang="0">
                <a:pos x="314" y="376"/>
              </a:cxn>
            </a:cxnLst>
            <a:rect l="0" t="0" r="r" b="b"/>
            <a:pathLst>
              <a:path w="374" h="446">
                <a:moveTo>
                  <a:pt x="314" y="376"/>
                </a:moveTo>
                <a:cubicBezTo>
                  <a:pt x="256" y="376"/>
                  <a:pt x="256" y="376"/>
                  <a:pt x="256" y="376"/>
                </a:cubicBezTo>
                <a:cubicBezTo>
                  <a:pt x="256" y="376"/>
                  <a:pt x="257" y="377"/>
                  <a:pt x="257" y="377"/>
                </a:cubicBezTo>
                <a:cubicBezTo>
                  <a:pt x="265" y="385"/>
                  <a:pt x="269" y="395"/>
                  <a:pt x="269" y="406"/>
                </a:cubicBezTo>
                <a:cubicBezTo>
                  <a:pt x="269" y="417"/>
                  <a:pt x="265" y="427"/>
                  <a:pt x="257" y="434"/>
                </a:cubicBezTo>
                <a:cubicBezTo>
                  <a:pt x="249" y="442"/>
                  <a:pt x="240" y="446"/>
                  <a:pt x="228" y="446"/>
                </a:cubicBezTo>
                <a:cubicBezTo>
                  <a:pt x="217" y="446"/>
                  <a:pt x="208" y="442"/>
                  <a:pt x="200" y="434"/>
                </a:cubicBezTo>
                <a:cubicBezTo>
                  <a:pt x="192" y="427"/>
                  <a:pt x="188" y="417"/>
                  <a:pt x="188" y="406"/>
                </a:cubicBezTo>
                <a:cubicBezTo>
                  <a:pt x="188" y="395"/>
                  <a:pt x="192" y="385"/>
                  <a:pt x="200" y="377"/>
                </a:cubicBezTo>
                <a:cubicBezTo>
                  <a:pt x="200" y="377"/>
                  <a:pt x="200" y="376"/>
                  <a:pt x="200" y="376"/>
                </a:cubicBezTo>
                <a:cubicBezTo>
                  <a:pt x="158" y="376"/>
                  <a:pt x="158" y="376"/>
                  <a:pt x="158" y="376"/>
                </a:cubicBezTo>
                <a:cubicBezTo>
                  <a:pt x="158" y="376"/>
                  <a:pt x="158" y="375"/>
                  <a:pt x="158" y="374"/>
                </a:cubicBezTo>
                <a:cubicBezTo>
                  <a:pt x="158" y="331"/>
                  <a:pt x="142" y="293"/>
                  <a:pt x="111" y="263"/>
                </a:cubicBezTo>
                <a:cubicBezTo>
                  <a:pt x="81" y="232"/>
                  <a:pt x="43" y="216"/>
                  <a:pt x="0" y="216"/>
                </a:cubicBezTo>
                <a:cubicBezTo>
                  <a:pt x="0" y="171"/>
                  <a:pt x="0" y="171"/>
                  <a:pt x="0" y="171"/>
                </a:cubicBezTo>
                <a:cubicBezTo>
                  <a:pt x="1" y="173"/>
                  <a:pt x="2" y="174"/>
                  <a:pt x="3" y="175"/>
                </a:cubicBezTo>
                <a:cubicBezTo>
                  <a:pt x="11" y="183"/>
                  <a:pt x="21" y="187"/>
                  <a:pt x="32" y="187"/>
                </a:cubicBezTo>
                <a:cubicBezTo>
                  <a:pt x="43" y="187"/>
                  <a:pt x="53" y="183"/>
                  <a:pt x="61" y="175"/>
                </a:cubicBezTo>
                <a:cubicBezTo>
                  <a:pt x="69" y="167"/>
                  <a:pt x="73" y="158"/>
                  <a:pt x="73" y="146"/>
                </a:cubicBezTo>
                <a:cubicBezTo>
                  <a:pt x="73" y="135"/>
                  <a:pt x="69" y="126"/>
                  <a:pt x="61" y="118"/>
                </a:cubicBezTo>
                <a:cubicBezTo>
                  <a:pt x="53" y="110"/>
                  <a:pt x="43" y="106"/>
                  <a:pt x="32" y="106"/>
                </a:cubicBezTo>
                <a:cubicBezTo>
                  <a:pt x="21" y="106"/>
                  <a:pt x="11" y="110"/>
                  <a:pt x="3" y="118"/>
                </a:cubicBezTo>
                <a:cubicBezTo>
                  <a:pt x="2" y="119"/>
                  <a:pt x="1" y="120"/>
                  <a:pt x="0" y="122"/>
                </a:cubicBezTo>
                <a:cubicBezTo>
                  <a:pt x="0" y="61"/>
                  <a:pt x="0" y="61"/>
                  <a:pt x="0" y="61"/>
                </a:cubicBezTo>
                <a:cubicBezTo>
                  <a:pt x="1" y="61"/>
                  <a:pt x="1" y="61"/>
                  <a:pt x="2" y="61"/>
                </a:cubicBezTo>
                <a:cubicBezTo>
                  <a:pt x="12" y="61"/>
                  <a:pt x="22" y="61"/>
                  <a:pt x="32" y="62"/>
                </a:cubicBezTo>
                <a:cubicBezTo>
                  <a:pt x="67" y="0"/>
                  <a:pt x="67" y="0"/>
                  <a:pt x="67" y="0"/>
                </a:cubicBezTo>
                <a:cubicBezTo>
                  <a:pt x="87" y="4"/>
                  <a:pt x="107" y="8"/>
                  <a:pt x="126" y="15"/>
                </a:cubicBezTo>
                <a:cubicBezTo>
                  <a:pt x="126" y="86"/>
                  <a:pt x="126" y="86"/>
                  <a:pt x="126" y="86"/>
                </a:cubicBezTo>
                <a:cubicBezTo>
                  <a:pt x="147" y="95"/>
                  <a:pt x="167" y="106"/>
                  <a:pt x="186" y="120"/>
                </a:cubicBezTo>
                <a:cubicBezTo>
                  <a:pt x="246" y="84"/>
                  <a:pt x="246" y="84"/>
                  <a:pt x="246" y="84"/>
                </a:cubicBezTo>
                <a:cubicBezTo>
                  <a:pt x="254" y="91"/>
                  <a:pt x="262" y="98"/>
                  <a:pt x="270" y="106"/>
                </a:cubicBezTo>
                <a:cubicBezTo>
                  <a:pt x="276" y="113"/>
                  <a:pt x="282" y="119"/>
                  <a:pt x="288" y="126"/>
                </a:cubicBezTo>
                <a:cubicBezTo>
                  <a:pt x="252" y="186"/>
                  <a:pt x="252" y="186"/>
                  <a:pt x="252" y="186"/>
                </a:cubicBezTo>
                <a:cubicBezTo>
                  <a:pt x="266" y="204"/>
                  <a:pt x="278" y="224"/>
                  <a:pt x="288" y="244"/>
                </a:cubicBezTo>
                <a:cubicBezTo>
                  <a:pt x="359" y="244"/>
                  <a:pt x="359" y="244"/>
                  <a:pt x="359" y="244"/>
                </a:cubicBezTo>
                <a:cubicBezTo>
                  <a:pt x="365" y="263"/>
                  <a:pt x="370" y="282"/>
                  <a:pt x="374" y="301"/>
                </a:cubicBezTo>
                <a:cubicBezTo>
                  <a:pt x="313" y="341"/>
                  <a:pt x="313" y="341"/>
                  <a:pt x="313" y="341"/>
                </a:cubicBezTo>
                <a:cubicBezTo>
                  <a:pt x="314" y="352"/>
                  <a:pt x="314" y="363"/>
                  <a:pt x="314" y="374"/>
                </a:cubicBezTo>
                <a:cubicBezTo>
                  <a:pt x="314" y="375"/>
                  <a:pt x="314" y="375"/>
                  <a:pt x="314" y="376"/>
                </a:cubicBezTo>
                <a:close/>
              </a:path>
            </a:pathLst>
          </a:custGeom>
          <a:solidFill>
            <a:schemeClr val="accent3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11" name="Freeform 11"/>
          <p:cNvSpPr/>
          <p:nvPr/>
        </p:nvSpPr>
        <p:spPr bwMode="auto">
          <a:xfrm>
            <a:off x="4237249" y="2997219"/>
            <a:ext cx="1985849" cy="1644122"/>
          </a:xfrm>
          <a:custGeom>
            <a:avLst/>
            <a:gdLst/>
            <a:ahLst/>
            <a:cxnLst>
              <a:cxn ang="0">
                <a:pos x="74" y="156"/>
              </a:cxn>
              <a:cxn ang="0">
                <a:pos x="185" y="110"/>
              </a:cxn>
              <a:cxn ang="0">
                <a:pos x="232" y="0"/>
              </a:cxn>
              <a:cxn ang="0">
                <a:pos x="274" y="0"/>
              </a:cxn>
              <a:cxn ang="0">
                <a:pos x="274" y="1"/>
              </a:cxn>
              <a:cxn ang="0">
                <a:pos x="262" y="30"/>
              </a:cxn>
              <a:cxn ang="0">
                <a:pos x="274" y="58"/>
              </a:cxn>
              <a:cxn ang="0">
                <a:pos x="302" y="70"/>
              </a:cxn>
              <a:cxn ang="0">
                <a:pos x="331" y="58"/>
              </a:cxn>
              <a:cxn ang="0">
                <a:pos x="343" y="30"/>
              </a:cxn>
              <a:cxn ang="0">
                <a:pos x="331" y="1"/>
              </a:cxn>
              <a:cxn ang="0">
                <a:pos x="330" y="0"/>
              </a:cxn>
              <a:cxn ang="0">
                <a:pos x="388" y="0"/>
              </a:cxn>
              <a:cxn ang="0">
                <a:pos x="387" y="32"/>
              </a:cxn>
              <a:cxn ang="0">
                <a:pos x="449" y="66"/>
              </a:cxn>
              <a:cxn ang="0">
                <a:pos x="435" y="121"/>
              </a:cxn>
              <a:cxn ang="0">
                <a:pos x="362" y="125"/>
              </a:cxn>
              <a:cxn ang="0">
                <a:pos x="328" y="183"/>
              </a:cxn>
              <a:cxn ang="0">
                <a:pos x="365" y="243"/>
              </a:cxn>
              <a:cxn ang="0">
                <a:pos x="344" y="266"/>
              </a:cxn>
              <a:cxn ang="0">
                <a:pos x="321" y="287"/>
              </a:cxn>
              <a:cxn ang="0">
                <a:pos x="260" y="251"/>
              </a:cxn>
              <a:cxn ang="0">
                <a:pos x="202" y="285"/>
              </a:cxn>
              <a:cxn ang="0">
                <a:pos x="202" y="356"/>
              </a:cxn>
              <a:cxn ang="0">
                <a:pos x="144" y="371"/>
              </a:cxn>
              <a:cxn ang="0">
                <a:pos x="108" y="309"/>
              </a:cxn>
              <a:cxn ang="0">
                <a:pos x="76" y="311"/>
              </a:cxn>
              <a:cxn ang="0">
                <a:pos x="74" y="311"/>
              </a:cxn>
              <a:cxn ang="0">
                <a:pos x="74" y="248"/>
              </a:cxn>
              <a:cxn ang="0">
                <a:pos x="69" y="254"/>
              </a:cxn>
              <a:cxn ang="0">
                <a:pos x="40" y="266"/>
              </a:cxn>
              <a:cxn ang="0">
                <a:pos x="11" y="254"/>
              </a:cxn>
              <a:cxn ang="0">
                <a:pos x="0" y="226"/>
              </a:cxn>
              <a:cxn ang="0">
                <a:pos x="11" y="197"/>
              </a:cxn>
              <a:cxn ang="0">
                <a:pos x="40" y="185"/>
              </a:cxn>
              <a:cxn ang="0">
                <a:pos x="69" y="197"/>
              </a:cxn>
              <a:cxn ang="0">
                <a:pos x="74" y="203"/>
              </a:cxn>
              <a:cxn ang="0">
                <a:pos x="74" y="156"/>
              </a:cxn>
            </a:cxnLst>
            <a:rect l="0" t="0" r="r" b="b"/>
            <a:pathLst>
              <a:path w="449" h="371">
                <a:moveTo>
                  <a:pt x="74" y="156"/>
                </a:moveTo>
                <a:cubicBezTo>
                  <a:pt x="117" y="156"/>
                  <a:pt x="155" y="141"/>
                  <a:pt x="185" y="110"/>
                </a:cubicBezTo>
                <a:cubicBezTo>
                  <a:pt x="216" y="80"/>
                  <a:pt x="231" y="43"/>
                  <a:pt x="232" y="0"/>
                </a:cubicBezTo>
                <a:cubicBezTo>
                  <a:pt x="274" y="0"/>
                  <a:pt x="274" y="0"/>
                  <a:pt x="274" y="0"/>
                </a:cubicBezTo>
                <a:cubicBezTo>
                  <a:pt x="274" y="0"/>
                  <a:pt x="274" y="1"/>
                  <a:pt x="274" y="1"/>
                </a:cubicBezTo>
                <a:cubicBezTo>
                  <a:pt x="266" y="9"/>
                  <a:pt x="262" y="19"/>
                  <a:pt x="262" y="30"/>
                </a:cubicBezTo>
                <a:cubicBezTo>
                  <a:pt x="262" y="41"/>
                  <a:pt x="266" y="51"/>
                  <a:pt x="274" y="58"/>
                </a:cubicBezTo>
                <a:cubicBezTo>
                  <a:pt x="282" y="66"/>
                  <a:pt x="291" y="70"/>
                  <a:pt x="302" y="70"/>
                </a:cubicBezTo>
                <a:cubicBezTo>
                  <a:pt x="314" y="70"/>
                  <a:pt x="323" y="66"/>
                  <a:pt x="331" y="58"/>
                </a:cubicBezTo>
                <a:cubicBezTo>
                  <a:pt x="339" y="51"/>
                  <a:pt x="343" y="41"/>
                  <a:pt x="343" y="30"/>
                </a:cubicBezTo>
                <a:cubicBezTo>
                  <a:pt x="343" y="19"/>
                  <a:pt x="339" y="9"/>
                  <a:pt x="331" y="1"/>
                </a:cubicBezTo>
                <a:cubicBezTo>
                  <a:pt x="331" y="1"/>
                  <a:pt x="330" y="0"/>
                  <a:pt x="330" y="0"/>
                </a:cubicBezTo>
                <a:cubicBezTo>
                  <a:pt x="388" y="0"/>
                  <a:pt x="388" y="0"/>
                  <a:pt x="388" y="0"/>
                </a:cubicBezTo>
                <a:cubicBezTo>
                  <a:pt x="388" y="11"/>
                  <a:pt x="388" y="22"/>
                  <a:pt x="387" y="32"/>
                </a:cubicBezTo>
                <a:cubicBezTo>
                  <a:pt x="449" y="66"/>
                  <a:pt x="449" y="66"/>
                  <a:pt x="449" y="66"/>
                </a:cubicBezTo>
                <a:cubicBezTo>
                  <a:pt x="446" y="85"/>
                  <a:pt x="441" y="103"/>
                  <a:pt x="435" y="121"/>
                </a:cubicBezTo>
                <a:cubicBezTo>
                  <a:pt x="362" y="125"/>
                  <a:pt x="362" y="125"/>
                  <a:pt x="362" y="125"/>
                </a:cubicBezTo>
                <a:cubicBezTo>
                  <a:pt x="353" y="145"/>
                  <a:pt x="342" y="164"/>
                  <a:pt x="328" y="183"/>
                </a:cubicBezTo>
                <a:cubicBezTo>
                  <a:pt x="365" y="243"/>
                  <a:pt x="365" y="243"/>
                  <a:pt x="365" y="243"/>
                </a:cubicBezTo>
                <a:cubicBezTo>
                  <a:pt x="358" y="251"/>
                  <a:pt x="351" y="258"/>
                  <a:pt x="344" y="266"/>
                </a:cubicBezTo>
                <a:cubicBezTo>
                  <a:pt x="336" y="273"/>
                  <a:pt x="329" y="280"/>
                  <a:pt x="321" y="287"/>
                </a:cubicBezTo>
                <a:cubicBezTo>
                  <a:pt x="260" y="251"/>
                  <a:pt x="260" y="251"/>
                  <a:pt x="260" y="251"/>
                </a:cubicBezTo>
                <a:cubicBezTo>
                  <a:pt x="241" y="265"/>
                  <a:pt x="222" y="276"/>
                  <a:pt x="202" y="285"/>
                </a:cubicBezTo>
                <a:cubicBezTo>
                  <a:pt x="202" y="356"/>
                  <a:pt x="202" y="356"/>
                  <a:pt x="202" y="356"/>
                </a:cubicBezTo>
                <a:cubicBezTo>
                  <a:pt x="183" y="363"/>
                  <a:pt x="164" y="368"/>
                  <a:pt x="144" y="371"/>
                </a:cubicBezTo>
                <a:cubicBezTo>
                  <a:pt x="108" y="309"/>
                  <a:pt x="108" y="309"/>
                  <a:pt x="108" y="309"/>
                </a:cubicBezTo>
                <a:cubicBezTo>
                  <a:pt x="97" y="310"/>
                  <a:pt x="86" y="311"/>
                  <a:pt x="76" y="311"/>
                </a:cubicBezTo>
                <a:cubicBezTo>
                  <a:pt x="75" y="311"/>
                  <a:pt x="75" y="311"/>
                  <a:pt x="74" y="311"/>
                </a:cubicBezTo>
                <a:cubicBezTo>
                  <a:pt x="74" y="248"/>
                  <a:pt x="74" y="248"/>
                  <a:pt x="74" y="248"/>
                </a:cubicBezTo>
                <a:cubicBezTo>
                  <a:pt x="73" y="250"/>
                  <a:pt x="71" y="252"/>
                  <a:pt x="69" y="254"/>
                </a:cubicBezTo>
                <a:cubicBezTo>
                  <a:pt x="61" y="262"/>
                  <a:pt x="51" y="266"/>
                  <a:pt x="40" y="266"/>
                </a:cubicBezTo>
                <a:cubicBezTo>
                  <a:pt x="29" y="266"/>
                  <a:pt x="19" y="262"/>
                  <a:pt x="11" y="254"/>
                </a:cubicBezTo>
                <a:cubicBezTo>
                  <a:pt x="4" y="247"/>
                  <a:pt x="0" y="237"/>
                  <a:pt x="0" y="226"/>
                </a:cubicBezTo>
                <a:cubicBezTo>
                  <a:pt x="0" y="215"/>
                  <a:pt x="4" y="205"/>
                  <a:pt x="11" y="197"/>
                </a:cubicBezTo>
                <a:cubicBezTo>
                  <a:pt x="19" y="189"/>
                  <a:pt x="29" y="185"/>
                  <a:pt x="40" y="185"/>
                </a:cubicBezTo>
                <a:cubicBezTo>
                  <a:pt x="51" y="185"/>
                  <a:pt x="61" y="189"/>
                  <a:pt x="69" y="197"/>
                </a:cubicBezTo>
                <a:cubicBezTo>
                  <a:pt x="71" y="199"/>
                  <a:pt x="73" y="201"/>
                  <a:pt x="74" y="203"/>
                </a:cubicBezTo>
                <a:lnTo>
                  <a:pt x="74" y="156"/>
                </a:lnTo>
                <a:close/>
              </a:path>
            </a:pathLst>
          </a:custGeom>
          <a:solidFill>
            <a:schemeClr val="accent4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sp>
        <p:nvSpPr>
          <p:cNvPr id="12" name="Freeform 12"/>
          <p:cNvSpPr/>
          <p:nvPr/>
        </p:nvSpPr>
        <p:spPr bwMode="auto">
          <a:xfrm>
            <a:off x="2920906" y="2660724"/>
            <a:ext cx="1644123" cy="1975387"/>
          </a:xfrm>
          <a:custGeom>
            <a:avLst/>
            <a:gdLst/>
            <a:ahLst/>
            <a:cxnLst>
              <a:cxn ang="0">
                <a:pos x="372" y="232"/>
              </a:cxn>
              <a:cxn ang="0">
                <a:pos x="372" y="279"/>
              </a:cxn>
              <a:cxn ang="0">
                <a:pos x="367" y="273"/>
              </a:cxn>
              <a:cxn ang="0">
                <a:pos x="338" y="261"/>
              </a:cxn>
              <a:cxn ang="0">
                <a:pos x="309" y="273"/>
              </a:cxn>
              <a:cxn ang="0">
                <a:pos x="298" y="302"/>
              </a:cxn>
              <a:cxn ang="0">
                <a:pos x="309" y="330"/>
              </a:cxn>
              <a:cxn ang="0">
                <a:pos x="338" y="342"/>
              </a:cxn>
              <a:cxn ang="0">
                <a:pos x="367" y="330"/>
              </a:cxn>
              <a:cxn ang="0">
                <a:pos x="372" y="324"/>
              </a:cxn>
              <a:cxn ang="0">
                <a:pos x="372" y="387"/>
              </a:cxn>
              <a:cxn ang="0">
                <a:pos x="340" y="385"/>
              </a:cxn>
              <a:cxn ang="0">
                <a:pos x="302" y="446"/>
              </a:cxn>
              <a:cxn ang="0">
                <a:pos x="242" y="430"/>
              </a:cxn>
              <a:cxn ang="0">
                <a:pos x="247" y="361"/>
              </a:cxn>
              <a:cxn ang="0">
                <a:pos x="184" y="323"/>
              </a:cxn>
              <a:cxn ang="0">
                <a:pos x="129" y="363"/>
              </a:cxn>
              <a:cxn ang="0">
                <a:pos x="106" y="342"/>
              </a:cxn>
              <a:cxn ang="0">
                <a:pos x="82" y="316"/>
              </a:cxn>
              <a:cxn ang="0">
                <a:pos x="118" y="254"/>
              </a:cxn>
              <a:cxn ang="0">
                <a:pos x="86" y="199"/>
              </a:cxn>
              <a:cxn ang="0">
                <a:pos x="15" y="199"/>
              </a:cxn>
              <a:cxn ang="0">
                <a:pos x="0" y="141"/>
              </a:cxn>
              <a:cxn ang="0">
                <a:pos x="62" y="104"/>
              </a:cxn>
              <a:cxn ang="0">
                <a:pos x="61" y="84"/>
              </a:cxn>
              <a:cxn ang="0">
                <a:pos x="61" y="76"/>
              </a:cxn>
              <a:cxn ang="0">
                <a:pos x="118" y="76"/>
              </a:cxn>
              <a:cxn ang="0">
                <a:pos x="109" y="69"/>
              </a:cxn>
              <a:cxn ang="0">
                <a:pos x="97" y="41"/>
              </a:cxn>
              <a:cxn ang="0">
                <a:pos x="109" y="12"/>
              </a:cxn>
              <a:cxn ang="0">
                <a:pos x="138" y="0"/>
              </a:cxn>
              <a:cxn ang="0">
                <a:pos x="167" y="12"/>
              </a:cxn>
              <a:cxn ang="0">
                <a:pos x="179" y="41"/>
              </a:cxn>
              <a:cxn ang="0">
                <a:pos x="167" y="69"/>
              </a:cxn>
              <a:cxn ang="0">
                <a:pos x="158" y="76"/>
              </a:cxn>
              <a:cxn ang="0">
                <a:pos x="214" y="76"/>
              </a:cxn>
              <a:cxn ang="0">
                <a:pos x="260" y="186"/>
              </a:cxn>
              <a:cxn ang="0">
                <a:pos x="372" y="232"/>
              </a:cxn>
              <a:cxn ang="0">
                <a:pos x="372" y="232"/>
              </a:cxn>
            </a:cxnLst>
            <a:rect l="0" t="0" r="r" b="b"/>
            <a:pathLst>
              <a:path w="372" h="446">
                <a:moveTo>
                  <a:pt x="372" y="232"/>
                </a:moveTo>
                <a:cubicBezTo>
                  <a:pt x="372" y="279"/>
                  <a:pt x="372" y="279"/>
                  <a:pt x="372" y="279"/>
                </a:cubicBezTo>
                <a:cubicBezTo>
                  <a:pt x="371" y="277"/>
                  <a:pt x="369" y="275"/>
                  <a:pt x="367" y="273"/>
                </a:cubicBezTo>
                <a:cubicBezTo>
                  <a:pt x="359" y="265"/>
                  <a:pt x="349" y="261"/>
                  <a:pt x="338" y="261"/>
                </a:cubicBezTo>
                <a:cubicBezTo>
                  <a:pt x="327" y="261"/>
                  <a:pt x="317" y="265"/>
                  <a:pt x="309" y="273"/>
                </a:cubicBezTo>
                <a:cubicBezTo>
                  <a:pt x="302" y="281"/>
                  <a:pt x="298" y="291"/>
                  <a:pt x="298" y="302"/>
                </a:cubicBezTo>
                <a:cubicBezTo>
                  <a:pt x="298" y="313"/>
                  <a:pt x="302" y="323"/>
                  <a:pt x="309" y="330"/>
                </a:cubicBezTo>
                <a:cubicBezTo>
                  <a:pt x="317" y="338"/>
                  <a:pt x="327" y="342"/>
                  <a:pt x="338" y="342"/>
                </a:cubicBezTo>
                <a:cubicBezTo>
                  <a:pt x="349" y="342"/>
                  <a:pt x="359" y="338"/>
                  <a:pt x="367" y="330"/>
                </a:cubicBezTo>
                <a:cubicBezTo>
                  <a:pt x="369" y="328"/>
                  <a:pt x="371" y="326"/>
                  <a:pt x="372" y="324"/>
                </a:cubicBezTo>
                <a:cubicBezTo>
                  <a:pt x="372" y="387"/>
                  <a:pt x="372" y="387"/>
                  <a:pt x="372" y="387"/>
                </a:cubicBezTo>
                <a:cubicBezTo>
                  <a:pt x="361" y="387"/>
                  <a:pt x="351" y="386"/>
                  <a:pt x="340" y="385"/>
                </a:cubicBezTo>
                <a:cubicBezTo>
                  <a:pt x="302" y="446"/>
                  <a:pt x="302" y="446"/>
                  <a:pt x="302" y="446"/>
                </a:cubicBezTo>
                <a:cubicBezTo>
                  <a:pt x="281" y="443"/>
                  <a:pt x="261" y="437"/>
                  <a:pt x="242" y="430"/>
                </a:cubicBezTo>
                <a:cubicBezTo>
                  <a:pt x="247" y="361"/>
                  <a:pt x="247" y="361"/>
                  <a:pt x="247" y="361"/>
                </a:cubicBezTo>
                <a:cubicBezTo>
                  <a:pt x="225" y="351"/>
                  <a:pt x="204" y="338"/>
                  <a:pt x="184" y="323"/>
                </a:cubicBezTo>
                <a:cubicBezTo>
                  <a:pt x="129" y="363"/>
                  <a:pt x="129" y="363"/>
                  <a:pt x="129" y="363"/>
                </a:cubicBezTo>
                <a:cubicBezTo>
                  <a:pt x="121" y="356"/>
                  <a:pt x="113" y="349"/>
                  <a:pt x="106" y="342"/>
                </a:cubicBezTo>
                <a:cubicBezTo>
                  <a:pt x="97" y="333"/>
                  <a:pt x="89" y="325"/>
                  <a:pt x="82" y="316"/>
                </a:cubicBezTo>
                <a:cubicBezTo>
                  <a:pt x="118" y="254"/>
                  <a:pt x="118" y="254"/>
                  <a:pt x="118" y="254"/>
                </a:cubicBezTo>
                <a:cubicBezTo>
                  <a:pt x="105" y="237"/>
                  <a:pt x="95" y="219"/>
                  <a:pt x="86" y="199"/>
                </a:cubicBezTo>
                <a:cubicBezTo>
                  <a:pt x="15" y="199"/>
                  <a:pt x="15" y="199"/>
                  <a:pt x="15" y="199"/>
                </a:cubicBezTo>
                <a:cubicBezTo>
                  <a:pt x="8" y="180"/>
                  <a:pt x="4" y="161"/>
                  <a:pt x="0" y="141"/>
                </a:cubicBezTo>
                <a:cubicBezTo>
                  <a:pt x="62" y="104"/>
                  <a:pt x="62" y="104"/>
                  <a:pt x="62" y="104"/>
                </a:cubicBezTo>
                <a:cubicBezTo>
                  <a:pt x="62" y="98"/>
                  <a:pt x="61" y="91"/>
                  <a:pt x="61" y="84"/>
                </a:cubicBezTo>
                <a:cubicBezTo>
                  <a:pt x="61" y="82"/>
                  <a:pt x="61" y="79"/>
                  <a:pt x="61" y="76"/>
                </a:cubicBezTo>
                <a:cubicBezTo>
                  <a:pt x="118" y="76"/>
                  <a:pt x="118" y="76"/>
                  <a:pt x="118" y="76"/>
                </a:cubicBezTo>
                <a:cubicBezTo>
                  <a:pt x="115" y="74"/>
                  <a:pt x="112" y="72"/>
                  <a:pt x="109" y="69"/>
                </a:cubicBezTo>
                <a:cubicBezTo>
                  <a:pt x="101" y="61"/>
                  <a:pt x="97" y="52"/>
                  <a:pt x="97" y="41"/>
                </a:cubicBezTo>
                <a:cubicBezTo>
                  <a:pt x="97" y="29"/>
                  <a:pt x="101" y="20"/>
                  <a:pt x="109" y="12"/>
                </a:cubicBezTo>
                <a:cubicBezTo>
                  <a:pt x="117" y="4"/>
                  <a:pt x="127" y="0"/>
                  <a:pt x="138" y="0"/>
                </a:cubicBezTo>
                <a:cubicBezTo>
                  <a:pt x="149" y="0"/>
                  <a:pt x="159" y="4"/>
                  <a:pt x="167" y="12"/>
                </a:cubicBezTo>
                <a:cubicBezTo>
                  <a:pt x="175" y="20"/>
                  <a:pt x="179" y="29"/>
                  <a:pt x="179" y="41"/>
                </a:cubicBezTo>
                <a:cubicBezTo>
                  <a:pt x="179" y="52"/>
                  <a:pt x="175" y="61"/>
                  <a:pt x="167" y="69"/>
                </a:cubicBezTo>
                <a:cubicBezTo>
                  <a:pt x="164" y="72"/>
                  <a:pt x="161" y="74"/>
                  <a:pt x="158" y="76"/>
                </a:cubicBezTo>
                <a:cubicBezTo>
                  <a:pt x="214" y="76"/>
                  <a:pt x="214" y="76"/>
                  <a:pt x="214" y="76"/>
                </a:cubicBezTo>
                <a:cubicBezTo>
                  <a:pt x="214" y="119"/>
                  <a:pt x="229" y="156"/>
                  <a:pt x="260" y="186"/>
                </a:cubicBezTo>
                <a:cubicBezTo>
                  <a:pt x="291" y="217"/>
                  <a:pt x="328" y="232"/>
                  <a:pt x="372" y="232"/>
                </a:cubicBezTo>
                <a:cubicBezTo>
                  <a:pt x="372" y="232"/>
                  <a:pt x="372" y="232"/>
                  <a:pt x="372" y="232"/>
                </a:cubicBezTo>
                <a:close/>
              </a:path>
            </a:pathLst>
          </a:custGeom>
          <a:solidFill>
            <a:schemeClr val="accent1"/>
          </a:solidFill>
          <a:ln w="19050">
            <a:solidFill>
              <a:schemeClr val="bg1"/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latin typeface="微软雅黑" panose="020B0503020204020204" charset="-122"/>
            </a:endParaRPr>
          </a:p>
        </p:txBody>
      </p:sp>
      <p:grpSp>
        <p:nvGrpSpPr>
          <p:cNvPr id="13" name="Group 45"/>
          <p:cNvGrpSpPr/>
          <p:nvPr/>
        </p:nvGrpSpPr>
        <p:grpSpPr>
          <a:xfrm>
            <a:off x="3505201" y="3433039"/>
            <a:ext cx="504371" cy="504371"/>
            <a:chOff x="5562600" y="4171950"/>
            <a:chExt cx="504371" cy="504371"/>
          </a:xfrm>
        </p:grpSpPr>
        <p:sp>
          <p:nvSpPr>
            <p:cNvPr id="14" name="Oval 30"/>
            <p:cNvSpPr/>
            <p:nvPr/>
          </p:nvSpPr>
          <p:spPr>
            <a:xfrm flipH="1">
              <a:off x="5562600" y="4171950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sz="135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Freeform 157"/>
            <p:cNvSpPr>
              <a:spLocks noEditPoints="1"/>
            </p:cNvSpPr>
            <p:nvPr/>
          </p:nvSpPr>
          <p:spPr bwMode="auto">
            <a:xfrm>
              <a:off x="5682405" y="4277533"/>
              <a:ext cx="264760" cy="293204"/>
            </a:xfrm>
            <a:custGeom>
              <a:avLst/>
              <a:gdLst/>
              <a:ahLst/>
              <a:cxnLst>
                <a:cxn ang="0">
                  <a:pos x="46" y="62"/>
                </a:cxn>
                <a:cxn ang="0">
                  <a:pos x="10" y="62"/>
                </a:cxn>
                <a:cxn ang="0">
                  <a:pos x="0" y="52"/>
                </a:cxn>
                <a:cxn ang="0">
                  <a:pos x="14" y="29"/>
                </a:cxn>
                <a:cxn ang="0">
                  <a:pos x="28" y="34"/>
                </a:cxn>
                <a:cxn ang="0">
                  <a:pos x="42" y="29"/>
                </a:cxn>
                <a:cxn ang="0">
                  <a:pos x="56" y="52"/>
                </a:cxn>
                <a:cxn ang="0">
                  <a:pos x="46" y="62"/>
                </a:cxn>
                <a:cxn ang="0">
                  <a:pos x="28" y="31"/>
                </a:cxn>
                <a:cxn ang="0">
                  <a:pos x="13" y="16"/>
                </a:cxn>
                <a:cxn ang="0">
                  <a:pos x="28" y="0"/>
                </a:cxn>
                <a:cxn ang="0">
                  <a:pos x="43" y="16"/>
                </a:cxn>
                <a:cxn ang="0">
                  <a:pos x="28" y="31"/>
                </a:cxn>
              </a:cxnLst>
              <a:rect l="0" t="0" r="r" b="b"/>
              <a:pathLst>
                <a:path w="56" h="62">
                  <a:moveTo>
                    <a:pt x="46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4" y="62"/>
                    <a:pt x="0" y="58"/>
                    <a:pt x="0" y="52"/>
                  </a:cubicBezTo>
                  <a:cubicBezTo>
                    <a:pt x="0" y="43"/>
                    <a:pt x="2" y="29"/>
                    <a:pt x="14" y="29"/>
                  </a:cubicBezTo>
                  <a:cubicBezTo>
                    <a:pt x="15" y="29"/>
                    <a:pt x="20" y="34"/>
                    <a:pt x="28" y="34"/>
                  </a:cubicBezTo>
                  <a:cubicBezTo>
                    <a:pt x="36" y="34"/>
                    <a:pt x="41" y="29"/>
                    <a:pt x="42" y="29"/>
                  </a:cubicBezTo>
                  <a:cubicBezTo>
                    <a:pt x="54" y="29"/>
                    <a:pt x="56" y="43"/>
                    <a:pt x="56" y="52"/>
                  </a:cubicBezTo>
                  <a:cubicBezTo>
                    <a:pt x="56" y="58"/>
                    <a:pt x="52" y="62"/>
                    <a:pt x="46" y="62"/>
                  </a:cubicBezTo>
                  <a:close/>
                  <a:moveTo>
                    <a:pt x="28" y="31"/>
                  </a:moveTo>
                  <a:cubicBezTo>
                    <a:pt x="20" y="31"/>
                    <a:pt x="13" y="24"/>
                    <a:pt x="13" y="16"/>
                  </a:cubicBezTo>
                  <a:cubicBezTo>
                    <a:pt x="13" y="7"/>
                    <a:pt x="20" y="0"/>
                    <a:pt x="28" y="0"/>
                  </a:cubicBezTo>
                  <a:cubicBezTo>
                    <a:pt x="37" y="0"/>
                    <a:pt x="43" y="7"/>
                    <a:pt x="43" y="16"/>
                  </a:cubicBezTo>
                  <a:cubicBezTo>
                    <a:pt x="43" y="24"/>
                    <a:pt x="37" y="31"/>
                    <a:pt x="28" y="3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16" name="Group 46"/>
          <p:cNvGrpSpPr/>
          <p:nvPr/>
        </p:nvGrpSpPr>
        <p:grpSpPr>
          <a:xfrm>
            <a:off x="5009323" y="3509239"/>
            <a:ext cx="504371" cy="504371"/>
            <a:chOff x="6780972" y="2951922"/>
            <a:chExt cx="504371" cy="504371"/>
          </a:xfrm>
        </p:grpSpPr>
        <p:sp>
          <p:nvSpPr>
            <p:cNvPr id="17" name="Oval 32"/>
            <p:cNvSpPr/>
            <p:nvPr/>
          </p:nvSpPr>
          <p:spPr>
            <a:xfrm>
              <a:off x="6780972" y="29519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sz="135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Freeform 105"/>
            <p:cNvSpPr>
              <a:spLocks noEditPoints="1"/>
            </p:cNvSpPr>
            <p:nvPr/>
          </p:nvSpPr>
          <p:spPr bwMode="auto">
            <a:xfrm>
              <a:off x="6905781" y="3078578"/>
              <a:ext cx="254752" cy="251059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accent3">
                    <a:lumMod val="50000"/>
                  </a:schemeClr>
                </a:solidFill>
                <a:latin typeface="微软雅黑" panose="020B0503020204020204" charset="-122"/>
              </a:endParaRPr>
            </a:p>
          </p:txBody>
        </p:sp>
      </p:grpSp>
      <p:grpSp>
        <p:nvGrpSpPr>
          <p:cNvPr id="19" name="Group 47"/>
          <p:cNvGrpSpPr/>
          <p:nvPr/>
        </p:nvGrpSpPr>
        <p:grpSpPr>
          <a:xfrm>
            <a:off x="5112028" y="2061439"/>
            <a:ext cx="504371" cy="504371"/>
            <a:chOff x="6857172" y="1732722"/>
            <a:chExt cx="504371" cy="504371"/>
          </a:xfrm>
        </p:grpSpPr>
        <p:sp>
          <p:nvSpPr>
            <p:cNvPr id="20" name="Oval 31"/>
            <p:cNvSpPr/>
            <p:nvPr/>
          </p:nvSpPr>
          <p:spPr>
            <a:xfrm>
              <a:off x="6857172" y="17327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sz="135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Freeform 193"/>
            <p:cNvSpPr>
              <a:spLocks noEditPoints="1"/>
            </p:cNvSpPr>
            <p:nvPr/>
          </p:nvSpPr>
          <p:spPr bwMode="auto">
            <a:xfrm>
              <a:off x="6966689" y="1842239"/>
              <a:ext cx="285337" cy="285337"/>
            </a:xfrm>
            <a:custGeom>
              <a:avLst/>
              <a:gdLst/>
              <a:ahLst/>
              <a:cxnLst>
                <a:cxn ang="0">
                  <a:pos x="81" y="37"/>
                </a:cxn>
                <a:cxn ang="0">
                  <a:pos x="38" y="80"/>
                </a:cxn>
                <a:cxn ang="0">
                  <a:pos x="21" y="77"/>
                </a:cxn>
                <a:cxn ang="0">
                  <a:pos x="0" y="124"/>
                </a:cxn>
                <a:cxn ang="0">
                  <a:pos x="38" y="167"/>
                </a:cxn>
                <a:cxn ang="0">
                  <a:pos x="1" y="210"/>
                </a:cxn>
                <a:cxn ang="0">
                  <a:pos x="21" y="257"/>
                </a:cxn>
                <a:cxn ang="0">
                  <a:pos x="38" y="253"/>
                </a:cxn>
                <a:cxn ang="0">
                  <a:pos x="81" y="297"/>
                </a:cxn>
                <a:cxn ang="0">
                  <a:pos x="78" y="314"/>
                </a:cxn>
                <a:cxn ang="0">
                  <a:pos x="125" y="334"/>
                </a:cxn>
                <a:cxn ang="0">
                  <a:pos x="168" y="297"/>
                </a:cxn>
                <a:cxn ang="0">
                  <a:pos x="210" y="334"/>
                </a:cxn>
                <a:cxn ang="0">
                  <a:pos x="258" y="314"/>
                </a:cxn>
                <a:cxn ang="0">
                  <a:pos x="254" y="297"/>
                </a:cxn>
                <a:cxn ang="0">
                  <a:pos x="297" y="253"/>
                </a:cxn>
                <a:cxn ang="0">
                  <a:pos x="315" y="257"/>
                </a:cxn>
                <a:cxn ang="0">
                  <a:pos x="335" y="210"/>
                </a:cxn>
                <a:cxn ang="0">
                  <a:pos x="297" y="167"/>
                </a:cxn>
                <a:cxn ang="0">
                  <a:pos x="335" y="124"/>
                </a:cxn>
                <a:cxn ang="0">
                  <a:pos x="315" y="77"/>
                </a:cxn>
                <a:cxn ang="0">
                  <a:pos x="297" y="80"/>
                </a:cxn>
                <a:cxn ang="0">
                  <a:pos x="254" y="37"/>
                </a:cxn>
                <a:cxn ang="0">
                  <a:pos x="258" y="20"/>
                </a:cxn>
                <a:cxn ang="0">
                  <a:pos x="210" y="0"/>
                </a:cxn>
                <a:cxn ang="0">
                  <a:pos x="168" y="37"/>
                </a:cxn>
                <a:cxn ang="0">
                  <a:pos x="125" y="0"/>
                </a:cxn>
                <a:cxn ang="0">
                  <a:pos x="78" y="20"/>
                </a:cxn>
                <a:cxn ang="0">
                  <a:pos x="81" y="37"/>
                </a:cxn>
                <a:cxn ang="0">
                  <a:pos x="168" y="60"/>
                </a:cxn>
                <a:cxn ang="0">
                  <a:pos x="274" y="167"/>
                </a:cxn>
                <a:cxn ang="0">
                  <a:pos x="168" y="274"/>
                </a:cxn>
                <a:cxn ang="0">
                  <a:pos x="61" y="167"/>
                </a:cxn>
                <a:cxn ang="0">
                  <a:pos x="168" y="60"/>
                </a:cxn>
              </a:cxnLst>
              <a:rect l="0" t="0" r="r" b="b"/>
              <a:pathLst>
                <a:path w="335" h="334">
                  <a:moveTo>
                    <a:pt x="81" y="37"/>
                  </a:moveTo>
                  <a:cubicBezTo>
                    <a:pt x="81" y="61"/>
                    <a:pt x="62" y="80"/>
                    <a:pt x="38" y="80"/>
                  </a:cubicBezTo>
                  <a:cubicBezTo>
                    <a:pt x="32" y="80"/>
                    <a:pt x="26" y="79"/>
                    <a:pt x="21" y="77"/>
                  </a:cubicBezTo>
                  <a:cubicBezTo>
                    <a:pt x="12" y="91"/>
                    <a:pt x="5" y="107"/>
                    <a:pt x="0" y="124"/>
                  </a:cubicBezTo>
                  <a:cubicBezTo>
                    <a:pt x="22" y="127"/>
                    <a:pt x="38" y="145"/>
                    <a:pt x="38" y="167"/>
                  </a:cubicBezTo>
                  <a:cubicBezTo>
                    <a:pt x="38" y="189"/>
                    <a:pt x="22" y="207"/>
                    <a:pt x="1" y="210"/>
                  </a:cubicBezTo>
                  <a:cubicBezTo>
                    <a:pt x="5" y="227"/>
                    <a:pt x="12" y="243"/>
                    <a:pt x="21" y="257"/>
                  </a:cubicBezTo>
                  <a:cubicBezTo>
                    <a:pt x="26" y="255"/>
                    <a:pt x="32" y="253"/>
                    <a:pt x="38" y="253"/>
                  </a:cubicBezTo>
                  <a:cubicBezTo>
                    <a:pt x="62" y="253"/>
                    <a:pt x="81" y="273"/>
                    <a:pt x="81" y="297"/>
                  </a:cubicBezTo>
                  <a:cubicBezTo>
                    <a:pt x="81" y="303"/>
                    <a:pt x="80" y="309"/>
                    <a:pt x="78" y="314"/>
                  </a:cubicBezTo>
                  <a:cubicBezTo>
                    <a:pt x="92" y="323"/>
                    <a:pt x="108" y="330"/>
                    <a:pt x="125" y="334"/>
                  </a:cubicBezTo>
                  <a:cubicBezTo>
                    <a:pt x="128" y="313"/>
                    <a:pt x="146" y="297"/>
                    <a:pt x="168" y="297"/>
                  </a:cubicBezTo>
                  <a:cubicBezTo>
                    <a:pt x="190" y="297"/>
                    <a:pt x="208" y="313"/>
                    <a:pt x="210" y="334"/>
                  </a:cubicBezTo>
                  <a:cubicBezTo>
                    <a:pt x="227" y="330"/>
                    <a:pt x="243" y="323"/>
                    <a:pt x="258" y="314"/>
                  </a:cubicBezTo>
                  <a:cubicBezTo>
                    <a:pt x="255" y="309"/>
                    <a:pt x="254" y="303"/>
                    <a:pt x="254" y="297"/>
                  </a:cubicBezTo>
                  <a:cubicBezTo>
                    <a:pt x="254" y="273"/>
                    <a:pt x="273" y="253"/>
                    <a:pt x="297" y="253"/>
                  </a:cubicBezTo>
                  <a:cubicBezTo>
                    <a:pt x="304" y="253"/>
                    <a:pt x="309" y="255"/>
                    <a:pt x="315" y="257"/>
                  </a:cubicBezTo>
                  <a:cubicBezTo>
                    <a:pt x="324" y="243"/>
                    <a:pt x="331" y="227"/>
                    <a:pt x="335" y="210"/>
                  </a:cubicBezTo>
                  <a:cubicBezTo>
                    <a:pt x="314" y="207"/>
                    <a:pt x="297" y="189"/>
                    <a:pt x="297" y="167"/>
                  </a:cubicBezTo>
                  <a:cubicBezTo>
                    <a:pt x="297" y="145"/>
                    <a:pt x="314" y="127"/>
                    <a:pt x="335" y="124"/>
                  </a:cubicBezTo>
                  <a:cubicBezTo>
                    <a:pt x="331" y="107"/>
                    <a:pt x="324" y="91"/>
                    <a:pt x="315" y="77"/>
                  </a:cubicBezTo>
                  <a:cubicBezTo>
                    <a:pt x="309" y="79"/>
                    <a:pt x="304" y="80"/>
                    <a:pt x="297" y="80"/>
                  </a:cubicBezTo>
                  <a:cubicBezTo>
                    <a:pt x="273" y="80"/>
                    <a:pt x="254" y="61"/>
                    <a:pt x="254" y="37"/>
                  </a:cubicBezTo>
                  <a:cubicBezTo>
                    <a:pt x="254" y="31"/>
                    <a:pt x="255" y="25"/>
                    <a:pt x="258" y="20"/>
                  </a:cubicBezTo>
                  <a:cubicBezTo>
                    <a:pt x="243" y="11"/>
                    <a:pt x="227" y="4"/>
                    <a:pt x="210" y="0"/>
                  </a:cubicBezTo>
                  <a:cubicBezTo>
                    <a:pt x="208" y="21"/>
                    <a:pt x="190" y="37"/>
                    <a:pt x="168" y="37"/>
                  </a:cubicBezTo>
                  <a:cubicBezTo>
                    <a:pt x="146" y="37"/>
                    <a:pt x="128" y="21"/>
                    <a:pt x="125" y="0"/>
                  </a:cubicBezTo>
                  <a:cubicBezTo>
                    <a:pt x="108" y="4"/>
                    <a:pt x="92" y="11"/>
                    <a:pt x="78" y="20"/>
                  </a:cubicBezTo>
                  <a:cubicBezTo>
                    <a:pt x="80" y="25"/>
                    <a:pt x="81" y="31"/>
                    <a:pt x="81" y="37"/>
                  </a:cubicBezTo>
                  <a:close/>
                  <a:moveTo>
                    <a:pt x="168" y="60"/>
                  </a:moveTo>
                  <a:cubicBezTo>
                    <a:pt x="227" y="60"/>
                    <a:pt x="274" y="108"/>
                    <a:pt x="274" y="167"/>
                  </a:cubicBezTo>
                  <a:cubicBezTo>
                    <a:pt x="274" y="226"/>
                    <a:pt x="227" y="274"/>
                    <a:pt x="168" y="274"/>
                  </a:cubicBezTo>
                  <a:cubicBezTo>
                    <a:pt x="109" y="274"/>
                    <a:pt x="61" y="226"/>
                    <a:pt x="61" y="167"/>
                  </a:cubicBezTo>
                  <a:cubicBezTo>
                    <a:pt x="61" y="108"/>
                    <a:pt x="109" y="60"/>
                    <a:pt x="168" y="6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charset="-122"/>
              </a:endParaRPr>
            </a:p>
          </p:txBody>
        </p:sp>
      </p:grpSp>
      <p:grpSp>
        <p:nvGrpSpPr>
          <p:cNvPr id="22" name="Group 48"/>
          <p:cNvGrpSpPr/>
          <p:nvPr/>
        </p:nvGrpSpPr>
        <p:grpSpPr>
          <a:xfrm>
            <a:off x="3581401" y="1981927"/>
            <a:ext cx="504371" cy="504371"/>
            <a:chOff x="6704772" y="3866322"/>
            <a:chExt cx="504371" cy="504371"/>
          </a:xfrm>
        </p:grpSpPr>
        <p:sp>
          <p:nvSpPr>
            <p:cNvPr id="23" name="Oval 33"/>
            <p:cNvSpPr/>
            <p:nvPr/>
          </p:nvSpPr>
          <p:spPr>
            <a:xfrm>
              <a:off x="6704772" y="38663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sz="135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24" name="Group 41"/>
            <p:cNvGrpSpPr/>
            <p:nvPr/>
          </p:nvGrpSpPr>
          <p:grpSpPr>
            <a:xfrm>
              <a:off x="6825793" y="4005068"/>
              <a:ext cx="262329" cy="226878"/>
              <a:chOff x="4343400" y="2343150"/>
              <a:chExt cx="444500" cy="384434"/>
            </a:xfrm>
            <a:solidFill>
              <a:schemeClr val="accent5"/>
            </a:solidFill>
          </p:grpSpPr>
          <p:sp>
            <p:nvSpPr>
              <p:cNvPr id="25" name="Freeform 154"/>
              <p:cNvSpPr/>
              <p:nvPr/>
            </p:nvSpPr>
            <p:spPr bwMode="auto">
              <a:xfrm>
                <a:off x="4343400" y="2427245"/>
                <a:ext cx="55263" cy="300339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65"/>
                  </a:cxn>
                  <a:cxn ang="0">
                    <a:pos x="14" y="79"/>
                  </a:cxn>
                  <a:cxn ang="0">
                    <a:pos x="14" y="0"/>
                  </a:cxn>
                  <a:cxn ang="0">
                    <a:pos x="0" y="14"/>
                  </a:cxn>
                </a:cxnLst>
                <a:rect l="0" t="0" r="r" b="b"/>
                <a:pathLst>
                  <a:path w="14" h="79">
                    <a:moveTo>
                      <a:pt x="0" y="14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73"/>
                      <a:pt x="6" y="79"/>
                      <a:pt x="14" y="7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26" name="Freeform 155"/>
              <p:cNvSpPr>
                <a:spLocks noEditPoints="1"/>
              </p:cNvSpPr>
              <p:nvPr/>
            </p:nvSpPr>
            <p:spPr bwMode="auto">
              <a:xfrm>
                <a:off x="4424975" y="2343150"/>
                <a:ext cx="276311" cy="384432"/>
              </a:xfrm>
              <a:custGeom>
                <a:avLst/>
                <a:gdLst/>
                <a:ahLst/>
                <a:cxnLst>
                  <a:cxn ang="0">
                    <a:pos x="58" y="7"/>
                  </a:cxn>
                  <a:cxn ang="0">
                    <a:pos x="50" y="0"/>
                  </a:cxn>
                  <a:cxn ang="0">
                    <a:pos x="21" y="0"/>
                  </a:cxn>
                  <a:cxn ang="0">
                    <a:pos x="14" y="7"/>
                  </a:cxn>
                  <a:cxn ang="0">
                    <a:pos x="14" y="22"/>
                  </a:cxn>
                  <a:cxn ang="0">
                    <a:pos x="0" y="22"/>
                  </a:cxn>
                  <a:cxn ang="0">
                    <a:pos x="0" y="101"/>
                  </a:cxn>
                  <a:cxn ang="0">
                    <a:pos x="72" y="101"/>
                  </a:cxn>
                  <a:cxn ang="0">
                    <a:pos x="72" y="22"/>
                  </a:cxn>
                  <a:cxn ang="0">
                    <a:pos x="58" y="22"/>
                  </a:cxn>
                  <a:cxn ang="0">
                    <a:pos x="58" y="7"/>
                  </a:cxn>
                  <a:cxn ang="0">
                    <a:pos x="50" y="22"/>
                  </a:cxn>
                  <a:cxn ang="0">
                    <a:pos x="21" y="22"/>
                  </a:cxn>
                  <a:cxn ang="0">
                    <a:pos x="21" y="7"/>
                  </a:cxn>
                  <a:cxn ang="0">
                    <a:pos x="50" y="7"/>
                  </a:cxn>
                  <a:cxn ang="0">
                    <a:pos x="50" y="22"/>
                  </a:cxn>
                </a:cxnLst>
                <a:rect l="0" t="0" r="r" b="b"/>
                <a:pathLst>
                  <a:path w="72" h="101">
                    <a:moveTo>
                      <a:pt x="58" y="7"/>
                    </a:moveTo>
                    <a:cubicBezTo>
                      <a:pt x="58" y="3"/>
                      <a:pt x="54" y="0"/>
                      <a:pt x="5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7" y="0"/>
                      <a:pt x="14" y="3"/>
                      <a:pt x="14" y="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72" y="101"/>
                      <a:pt x="72" y="101"/>
                      <a:pt x="72" y="101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58" y="22"/>
                      <a:pt x="58" y="22"/>
                      <a:pt x="58" y="22"/>
                    </a:cubicBezTo>
                    <a:lnTo>
                      <a:pt x="58" y="7"/>
                    </a:lnTo>
                    <a:close/>
                    <a:moveTo>
                      <a:pt x="50" y="22"/>
                    </a:move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50" y="7"/>
                      <a:pt x="50" y="7"/>
                      <a:pt x="50" y="7"/>
                    </a:cubicBezTo>
                    <a:lnTo>
                      <a:pt x="50" y="22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  <p:sp>
            <p:nvSpPr>
              <p:cNvPr id="27" name="Freeform 156"/>
              <p:cNvSpPr/>
              <p:nvPr/>
            </p:nvSpPr>
            <p:spPr bwMode="auto">
              <a:xfrm>
                <a:off x="4730235" y="2427245"/>
                <a:ext cx="57665" cy="30033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79"/>
                  </a:cxn>
                  <a:cxn ang="0">
                    <a:pos x="15" y="65"/>
                  </a:cxn>
                  <a:cxn ang="0">
                    <a:pos x="15" y="14"/>
                  </a:cxn>
                  <a:cxn ang="0">
                    <a:pos x="0" y="0"/>
                  </a:cxn>
                </a:cxnLst>
                <a:rect l="0" t="0" r="r" b="b"/>
                <a:pathLst>
                  <a:path w="15" h="79">
                    <a:moveTo>
                      <a:pt x="0" y="0"/>
                    </a:moveTo>
                    <a:cubicBezTo>
                      <a:pt x="0" y="79"/>
                      <a:pt x="0" y="79"/>
                      <a:pt x="0" y="79"/>
                    </a:cubicBezTo>
                    <a:cubicBezTo>
                      <a:pt x="8" y="79"/>
                      <a:pt x="15" y="73"/>
                      <a:pt x="15" y="65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6"/>
                      <a:pt x="8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微软雅黑" panose="020B0503020204020204" charset="-122"/>
                </a:endParaRPr>
              </a:p>
            </p:txBody>
          </p:sp>
        </p:grpSp>
      </p:grpSp>
      <p:sp>
        <p:nvSpPr>
          <p:cNvPr id="28" name="Text Placeholder 3"/>
          <p:cNvSpPr txBox="1"/>
          <p:nvPr/>
        </p:nvSpPr>
        <p:spPr>
          <a:xfrm>
            <a:off x="6477000" y="1543500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3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29" name="Text Placeholder 3"/>
          <p:cNvSpPr txBox="1"/>
          <p:nvPr/>
        </p:nvSpPr>
        <p:spPr>
          <a:xfrm>
            <a:off x="542925" y="1543500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2"/>
              </a:solidFill>
              <a:latin typeface="微软雅黑" panose="020B0503020204020204" charset="-122"/>
              <a:cs typeface="+mj-cs"/>
            </a:endParaRPr>
          </a:p>
          <a:p>
            <a:pPr algn="r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30" name="Text Placeholder 3"/>
          <p:cNvSpPr txBox="1"/>
          <p:nvPr/>
        </p:nvSpPr>
        <p:spPr>
          <a:xfrm>
            <a:off x="6477000" y="3766000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4"/>
              </a:solidFill>
              <a:latin typeface="微软雅黑" panose="020B0503020204020204" charset="-122"/>
              <a:cs typeface="+mj-cs"/>
            </a:endParaRPr>
          </a:p>
          <a:p>
            <a:pPr algn="l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  <p:sp>
        <p:nvSpPr>
          <p:cNvPr id="31" name="Text Placeholder 3"/>
          <p:cNvSpPr txBox="1"/>
          <p:nvPr/>
        </p:nvSpPr>
        <p:spPr>
          <a:xfrm>
            <a:off x="542925" y="3766000"/>
            <a:ext cx="2105024" cy="522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r">
              <a:spcBef>
                <a:spcPct val="20000"/>
              </a:spcBef>
              <a:defRPr/>
            </a:pPr>
            <a:r>
              <a:rPr lang="zh-CN" altLang="en-US" sz="1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单击编辑标题</a:t>
            </a:r>
            <a:endParaRPr lang="en-US" sz="1200" b="1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pPr algn="r" defTabSz="1218565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1076">
        <p:comb/>
      </p:transition>
    </mc:Choice>
    <mc:Fallback xmlns="">
      <p:transition advTm="107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11" grpId="0" bldLvl="0" animBg="1"/>
      <p:bldP spid="12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 flipV="1">
            <a:off x="-1162124" y="2165931"/>
            <a:ext cx="5184847" cy="2453583"/>
          </a:xfrm>
          <a:custGeom>
            <a:avLst/>
            <a:gdLst>
              <a:gd name="connsiteX0" fmla="*/ 0 w 6175737"/>
              <a:gd name="connsiteY0" fmla="*/ 0 h 2922494"/>
              <a:gd name="connsiteX1" fmla="*/ 4294095 w 6175737"/>
              <a:gd name="connsiteY1" fmla="*/ 0 h 2922494"/>
              <a:gd name="connsiteX2" fmla="*/ 4428115 w 6175737"/>
              <a:gd name="connsiteY2" fmla="*/ 0 h 2922494"/>
              <a:gd name="connsiteX3" fmla="*/ 6175737 w 6175737"/>
              <a:gd name="connsiteY3" fmla="*/ 2922494 h 2922494"/>
              <a:gd name="connsiteX4" fmla="*/ 4294095 w 6175737"/>
              <a:gd name="connsiteY4" fmla="*/ 2922494 h 2922494"/>
              <a:gd name="connsiteX5" fmla="*/ 0 w 6175737"/>
              <a:gd name="connsiteY5" fmla="*/ 2922494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5737" h="2922494">
                <a:moveTo>
                  <a:pt x="0" y="0"/>
                </a:moveTo>
                <a:lnTo>
                  <a:pt x="4294095" y="0"/>
                </a:lnTo>
                <a:lnTo>
                  <a:pt x="4428115" y="0"/>
                </a:lnTo>
                <a:lnTo>
                  <a:pt x="6175737" y="2922494"/>
                </a:lnTo>
                <a:lnTo>
                  <a:pt x="4294095" y="2922494"/>
                </a:lnTo>
                <a:lnTo>
                  <a:pt x="0" y="2922494"/>
                </a:lnTo>
                <a:close/>
              </a:path>
            </a:pathLst>
          </a:custGeom>
          <a:solidFill>
            <a:srgbClr val="0F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884" y="907996"/>
            <a:ext cx="4785698" cy="251587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 flipH="1">
            <a:off x="2174505" y="-7283"/>
            <a:ext cx="4256255" cy="4626797"/>
          </a:xfrm>
          <a:custGeom>
            <a:avLst/>
            <a:gdLst>
              <a:gd name="connsiteX0" fmla="*/ 0 w 2688443"/>
              <a:gd name="connsiteY0" fmla="*/ 0 h 2922494"/>
              <a:gd name="connsiteX1" fmla="*/ 806801 w 2688443"/>
              <a:gd name="connsiteY1" fmla="*/ 0 h 2922494"/>
              <a:gd name="connsiteX2" fmla="*/ 940821 w 2688443"/>
              <a:gd name="connsiteY2" fmla="*/ 0 h 2922494"/>
              <a:gd name="connsiteX3" fmla="*/ 2688443 w 2688443"/>
              <a:gd name="connsiteY3" fmla="*/ 2922494 h 2922494"/>
              <a:gd name="connsiteX4" fmla="*/ 1747622 w 2688443"/>
              <a:gd name="connsiteY4" fmla="*/ 2922494 h 2922494"/>
              <a:gd name="connsiteX5" fmla="*/ 0 w 2688443"/>
              <a:gd name="connsiteY5" fmla="*/ 0 h 292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8443" h="2922494">
                <a:moveTo>
                  <a:pt x="0" y="0"/>
                </a:moveTo>
                <a:lnTo>
                  <a:pt x="806801" y="0"/>
                </a:lnTo>
                <a:lnTo>
                  <a:pt x="940821" y="0"/>
                </a:lnTo>
                <a:lnTo>
                  <a:pt x="2688443" y="2922494"/>
                </a:lnTo>
                <a:lnTo>
                  <a:pt x="1747622" y="29224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2C9C4D"/>
              </a:gs>
              <a:gs pos="0">
                <a:srgbClr val="198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TextBox 76"/>
          <p:cNvSpPr txBox="1"/>
          <p:nvPr/>
        </p:nvSpPr>
        <p:spPr>
          <a:xfrm>
            <a:off x="3707029" y="1548329"/>
            <a:ext cx="165738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</a:p>
        </p:txBody>
      </p:sp>
      <p:sp>
        <p:nvSpPr>
          <p:cNvPr id="20" name="TextBox 76"/>
          <p:cNvSpPr txBox="1"/>
          <p:nvPr/>
        </p:nvSpPr>
        <p:spPr>
          <a:xfrm>
            <a:off x="4781963" y="3018607"/>
            <a:ext cx="44724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3200" dirty="0"/>
              <a:t>Data Processing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56144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2948">
        <p:comb/>
      </p:transition>
    </mc:Choice>
    <mc:Fallback xmlns="">
      <p:transition advTm="2948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7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4334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Data Processing-Imbalanced Data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" name="文本框 18"/>
          <p:cNvSpPr txBox="1"/>
          <p:nvPr/>
        </p:nvSpPr>
        <p:spPr>
          <a:xfrm>
            <a:off x="1567813" y="2150135"/>
            <a:ext cx="1681177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Downsampling</a:t>
            </a:r>
          </a:p>
        </p:txBody>
      </p:sp>
      <p:sp>
        <p:nvSpPr>
          <p:cNvPr id="26" name="文本框 20"/>
          <p:cNvSpPr txBox="1"/>
          <p:nvPr/>
        </p:nvSpPr>
        <p:spPr>
          <a:xfrm>
            <a:off x="1567813" y="3137450"/>
            <a:ext cx="1681177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SMOTE</a:t>
            </a:r>
          </a:p>
        </p:txBody>
      </p:sp>
      <p:sp>
        <p:nvSpPr>
          <p:cNvPr id="27" name="文本框 21"/>
          <p:cNvSpPr txBox="1"/>
          <p:nvPr/>
        </p:nvSpPr>
        <p:spPr>
          <a:xfrm>
            <a:off x="1571046" y="1173617"/>
            <a:ext cx="1519223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Upsampling</a:t>
            </a:r>
          </a:p>
        </p:txBody>
      </p:sp>
      <p:sp>
        <p:nvSpPr>
          <p:cNvPr id="43" name="Freeform 1086"/>
          <p:cNvSpPr>
            <a:spLocks noEditPoints="1"/>
          </p:cNvSpPr>
          <p:nvPr/>
        </p:nvSpPr>
        <p:spPr bwMode="auto">
          <a:xfrm>
            <a:off x="3417374" y="2943020"/>
            <a:ext cx="373200" cy="368300"/>
          </a:xfrm>
          <a:custGeom>
            <a:avLst/>
            <a:gdLst>
              <a:gd name="T0" fmla="*/ 50 w 100"/>
              <a:gd name="T1" fmla="*/ 0 h 99"/>
              <a:gd name="T2" fmla="*/ 0 w 100"/>
              <a:gd name="T3" fmla="*/ 49 h 99"/>
              <a:gd name="T4" fmla="*/ 50 w 100"/>
              <a:gd name="T5" fmla="*/ 99 h 99"/>
              <a:gd name="T6" fmla="*/ 100 w 100"/>
              <a:gd name="T7" fmla="*/ 49 h 99"/>
              <a:gd name="T8" fmla="*/ 50 w 100"/>
              <a:gd name="T9" fmla="*/ 0 h 99"/>
              <a:gd name="T10" fmla="*/ 50 w 100"/>
              <a:gd name="T11" fmla="*/ 95 h 99"/>
              <a:gd name="T12" fmla="*/ 4 w 100"/>
              <a:gd name="T13" fmla="*/ 49 h 99"/>
              <a:gd name="T14" fmla="*/ 50 w 100"/>
              <a:gd name="T15" fmla="*/ 4 h 99"/>
              <a:gd name="T16" fmla="*/ 96 w 100"/>
              <a:gd name="T17" fmla="*/ 49 h 99"/>
              <a:gd name="T18" fmla="*/ 50 w 100"/>
              <a:gd name="T19" fmla="*/ 95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0" h="99">
                <a:moveTo>
                  <a:pt x="50" y="0"/>
                </a:moveTo>
                <a:cubicBezTo>
                  <a:pt x="23" y="0"/>
                  <a:pt x="0" y="22"/>
                  <a:pt x="0" y="49"/>
                </a:cubicBezTo>
                <a:cubicBezTo>
                  <a:pt x="0" y="77"/>
                  <a:pt x="23" y="99"/>
                  <a:pt x="50" y="99"/>
                </a:cubicBezTo>
                <a:cubicBezTo>
                  <a:pt x="77" y="99"/>
                  <a:pt x="100" y="77"/>
                  <a:pt x="100" y="49"/>
                </a:cubicBezTo>
                <a:cubicBezTo>
                  <a:pt x="100" y="22"/>
                  <a:pt x="77" y="0"/>
                  <a:pt x="50" y="0"/>
                </a:cubicBezTo>
                <a:close/>
                <a:moveTo>
                  <a:pt x="50" y="95"/>
                </a:moveTo>
                <a:cubicBezTo>
                  <a:pt x="25" y="95"/>
                  <a:pt x="4" y="75"/>
                  <a:pt x="4" y="49"/>
                </a:cubicBezTo>
                <a:cubicBezTo>
                  <a:pt x="4" y="24"/>
                  <a:pt x="25" y="4"/>
                  <a:pt x="50" y="4"/>
                </a:cubicBezTo>
                <a:cubicBezTo>
                  <a:pt x="75" y="4"/>
                  <a:pt x="96" y="24"/>
                  <a:pt x="96" y="49"/>
                </a:cubicBezTo>
                <a:cubicBezTo>
                  <a:pt x="96" y="75"/>
                  <a:pt x="75" y="95"/>
                  <a:pt x="50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TextBox 40"/>
          <p:cNvSpPr txBox="1"/>
          <p:nvPr/>
        </p:nvSpPr>
        <p:spPr>
          <a:xfrm>
            <a:off x="1663679" y="4148916"/>
            <a:ext cx="6406426" cy="302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Add explanation; Pro &amp; Cons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34"/>
          <p:cNvGrpSpPr/>
          <p:nvPr/>
        </p:nvGrpSpPr>
        <p:grpSpPr>
          <a:xfrm>
            <a:off x="986356" y="1108742"/>
            <a:ext cx="487713" cy="494142"/>
            <a:chOff x="5454052" y="1074902"/>
            <a:chExt cx="939800" cy="939800"/>
          </a:xfrm>
        </p:grpSpPr>
        <p:sp>
          <p:nvSpPr>
            <p:cNvPr id="51" name="椭圆 35"/>
            <p:cNvSpPr/>
            <p:nvPr/>
          </p:nvSpPr>
          <p:spPr>
            <a:xfrm>
              <a:off x="5454052" y="1074902"/>
              <a:ext cx="939800" cy="939800"/>
            </a:xfrm>
            <a:prstGeom prst="ellipse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52" name="组合 36"/>
            <p:cNvGrpSpPr/>
            <p:nvPr/>
          </p:nvGrpSpPr>
          <p:grpSpPr>
            <a:xfrm>
              <a:off x="5729640" y="1309909"/>
              <a:ext cx="411300" cy="441104"/>
              <a:chOff x="5995987" y="547688"/>
              <a:chExt cx="219075" cy="234950"/>
            </a:xfrm>
            <a:solidFill>
              <a:schemeClr val="bg1"/>
            </a:solidFill>
          </p:grpSpPr>
          <p:sp>
            <p:nvSpPr>
              <p:cNvPr id="53" name="Freeform 1590"/>
              <p:cNvSpPr>
                <a:spLocks noEditPoints="1"/>
              </p:cNvSpPr>
              <p:nvPr/>
            </p:nvSpPr>
            <p:spPr bwMode="auto">
              <a:xfrm>
                <a:off x="5995987" y="547688"/>
                <a:ext cx="168275" cy="168275"/>
              </a:xfrm>
              <a:custGeom>
                <a:avLst/>
                <a:gdLst>
                  <a:gd name="T0" fmla="*/ 114 w 120"/>
                  <a:gd name="T1" fmla="*/ 70 h 120"/>
                  <a:gd name="T2" fmla="*/ 120 w 120"/>
                  <a:gd name="T3" fmla="*/ 64 h 120"/>
                  <a:gd name="T4" fmla="*/ 120 w 120"/>
                  <a:gd name="T5" fmla="*/ 56 h 120"/>
                  <a:gd name="T6" fmla="*/ 114 w 120"/>
                  <a:gd name="T7" fmla="*/ 50 h 120"/>
                  <a:gd name="T8" fmla="*/ 110 w 120"/>
                  <a:gd name="T9" fmla="*/ 50 h 120"/>
                  <a:gd name="T10" fmla="*/ 102 w 120"/>
                  <a:gd name="T11" fmla="*/ 45 h 120"/>
                  <a:gd name="T12" fmla="*/ 102 w 120"/>
                  <a:gd name="T13" fmla="*/ 32 h 120"/>
                  <a:gd name="T14" fmla="*/ 105 w 120"/>
                  <a:gd name="T15" fmla="*/ 29 h 120"/>
                  <a:gd name="T16" fmla="*/ 105 w 120"/>
                  <a:gd name="T17" fmla="*/ 20 h 120"/>
                  <a:gd name="T18" fmla="*/ 100 w 120"/>
                  <a:gd name="T19" fmla="*/ 15 h 120"/>
                  <a:gd name="T20" fmla="*/ 91 w 120"/>
                  <a:gd name="T21" fmla="*/ 15 h 120"/>
                  <a:gd name="T22" fmla="*/ 88 w 120"/>
                  <a:gd name="T23" fmla="*/ 18 h 120"/>
                  <a:gd name="T24" fmla="*/ 79 w 120"/>
                  <a:gd name="T25" fmla="*/ 20 h 120"/>
                  <a:gd name="T26" fmla="*/ 70 w 120"/>
                  <a:gd name="T27" fmla="*/ 10 h 120"/>
                  <a:gd name="T28" fmla="*/ 70 w 120"/>
                  <a:gd name="T29" fmla="*/ 6 h 120"/>
                  <a:gd name="T30" fmla="*/ 64 w 120"/>
                  <a:gd name="T31" fmla="*/ 0 h 120"/>
                  <a:gd name="T32" fmla="*/ 56 w 120"/>
                  <a:gd name="T33" fmla="*/ 0 h 120"/>
                  <a:gd name="T34" fmla="*/ 50 w 120"/>
                  <a:gd name="T35" fmla="*/ 6 h 120"/>
                  <a:gd name="T36" fmla="*/ 50 w 120"/>
                  <a:gd name="T37" fmla="*/ 10 h 120"/>
                  <a:gd name="T38" fmla="*/ 45 w 120"/>
                  <a:gd name="T39" fmla="*/ 18 h 120"/>
                  <a:gd name="T40" fmla="*/ 32 w 120"/>
                  <a:gd name="T41" fmla="*/ 18 h 120"/>
                  <a:gd name="T42" fmla="*/ 29 w 120"/>
                  <a:gd name="T43" fmla="*/ 15 h 120"/>
                  <a:gd name="T44" fmla="*/ 20 w 120"/>
                  <a:gd name="T45" fmla="*/ 15 h 120"/>
                  <a:gd name="T46" fmla="*/ 15 w 120"/>
                  <a:gd name="T47" fmla="*/ 20 h 120"/>
                  <a:gd name="T48" fmla="*/ 15 w 120"/>
                  <a:gd name="T49" fmla="*/ 29 h 120"/>
                  <a:gd name="T50" fmla="*/ 18 w 120"/>
                  <a:gd name="T51" fmla="*/ 32 h 120"/>
                  <a:gd name="T52" fmla="*/ 20 w 120"/>
                  <a:gd name="T53" fmla="*/ 41 h 120"/>
                  <a:gd name="T54" fmla="*/ 10 w 120"/>
                  <a:gd name="T55" fmla="*/ 50 h 120"/>
                  <a:gd name="T56" fmla="*/ 6 w 120"/>
                  <a:gd name="T57" fmla="*/ 50 h 120"/>
                  <a:gd name="T58" fmla="*/ 0 w 120"/>
                  <a:gd name="T59" fmla="*/ 56 h 120"/>
                  <a:gd name="T60" fmla="*/ 0 w 120"/>
                  <a:gd name="T61" fmla="*/ 64 h 120"/>
                  <a:gd name="T62" fmla="*/ 6 w 120"/>
                  <a:gd name="T63" fmla="*/ 70 h 120"/>
                  <a:gd name="T64" fmla="*/ 10 w 120"/>
                  <a:gd name="T65" fmla="*/ 70 h 120"/>
                  <a:gd name="T66" fmla="*/ 18 w 120"/>
                  <a:gd name="T67" fmla="*/ 75 h 120"/>
                  <a:gd name="T68" fmla="*/ 18 w 120"/>
                  <a:gd name="T69" fmla="*/ 88 h 120"/>
                  <a:gd name="T70" fmla="*/ 15 w 120"/>
                  <a:gd name="T71" fmla="*/ 91 h 120"/>
                  <a:gd name="T72" fmla="*/ 15 w 120"/>
                  <a:gd name="T73" fmla="*/ 100 h 120"/>
                  <a:gd name="T74" fmla="*/ 20 w 120"/>
                  <a:gd name="T75" fmla="*/ 105 h 120"/>
                  <a:gd name="T76" fmla="*/ 29 w 120"/>
                  <a:gd name="T77" fmla="*/ 105 h 120"/>
                  <a:gd name="T78" fmla="*/ 32 w 120"/>
                  <a:gd name="T79" fmla="*/ 102 h 120"/>
                  <a:gd name="T80" fmla="*/ 41 w 120"/>
                  <a:gd name="T81" fmla="*/ 100 h 120"/>
                  <a:gd name="T82" fmla="*/ 50 w 120"/>
                  <a:gd name="T83" fmla="*/ 110 h 120"/>
                  <a:gd name="T84" fmla="*/ 50 w 120"/>
                  <a:gd name="T85" fmla="*/ 114 h 120"/>
                  <a:gd name="T86" fmla="*/ 56 w 120"/>
                  <a:gd name="T87" fmla="*/ 120 h 120"/>
                  <a:gd name="T88" fmla="*/ 64 w 120"/>
                  <a:gd name="T89" fmla="*/ 120 h 120"/>
                  <a:gd name="T90" fmla="*/ 70 w 120"/>
                  <a:gd name="T91" fmla="*/ 114 h 120"/>
                  <a:gd name="T92" fmla="*/ 70 w 120"/>
                  <a:gd name="T93" fmla="*/ 110 h 120"/>
                  <a:gd name="T94" fmla="*/ 75 w 120"/>
                  <a:gd name="T95" fmla="*/ 102 h 120"/>
                  <a:gd name="T96" fmla="*/ 88 w 120"/>
                  <a:gd name="T97" fmla="*/ 102 h 120"/>
                  <a:gd name="T98" fmla="*/ 91 w 120"/>
                  <a:gd name="T99" fmla="*/ 105 h 120"/>
                  <a:gd name="T100" fmla="*/ 100 w 120"/>
                  <a:gd name="T101" fmla="*/ 105 h 120"/>
                  <a:gd name="T102" fmla="*/ 105 w 120"/>
                  <a:gd name="T103" fmla="*/ 100 h 120"/>
                  <a:gd name="T104" fmla="*/ 105 w 120"/>
                  <a:gd name="T105" fmla="*/ 91 h 120"/>
                  <a:gd name="T106" fmla="*/ 102 w 120"/>
                  <a:gd name="T107" fmla="*/ 88 h 120"/>
                  <a:gd name="T108" fmla="*/ 100 w 120"/>
                  <a:gd name="T109" fmla="*/ 79 h 120"/>
                  <a:gd name="T110" fmla="*/ 110 w 120"/>
                  <a:gd name="T111" fmla="*/ 70 h 120"/>
                  <a:gd name="T112" fmla="*/ 114 w 120"/>
                  <a:gd name="T113" fmla="*/ 70 h 120"/>
                  <a:gd name="T114" fmla="*/ 60 w 120"/>
                  <a:gd name="T115" fmla="*/ 86 h 120"/>
                  <a:gd name="T116" fmla="*/ 34 w 120"/>
                  <a:gd name="T117" fmla="*/ 60 h 120"/>
                  <a:gd name="T118" fmla="*/ 60 w 120"/>
                  <a:gd name="T119" fmla="*/ 34 h 120"/>
                  <a:gd name="T120" fmla="*/ 86 w 120"/>
                  <a:gd name="T121" fmla="*/ 60 h 120"/>
                  <a:gd name="T122" fmla="*/ 60 w 120"/>
                  <a:gd name="T123" fmla="*/ 86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0" h="120">
                    <a:moveTo>
                      <a:pt x="114" y="70"/>
                    </a:moveTo>
                    <a:cubicBezTo>
                      <a:pt x="117" y="70"/>
                      <a:pt x="120" y="67"/>
                      <a:pt x="120" y="6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53"/>
                      <a:pt x="117" y="50"/>
                      <a:pt x="114" y="50"/>
                    </a:cubicBezTo>
                    <a:cubicBezTo>
                      <a:pt x="110" y="50"/>
                      <a:pt x="110" y="50"/>
                      <a:pt x="110" y="50"/>
                    </a:cubicBezTo>
                    <a:cubicBezTo>
                      <a:pt x="107" y="50"/>
                      <a:pt x="103" y="48"/>
                      <a:pt x="102" y="45"/>
                    </a:cubicBezTo>
                    <a:cubicBezTo>
                      <a:pt x="101" y="42"/>
                      <a:pt x="100" y="34"/>
                      <a:pt x="102" y="32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8" y="27"/>
                      <a:pt x="108" y="23"/>
                      <a:pt x="105" y="20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97" y="12"/>
                      <a:pt x="93" y="12"/>
                      <a:pt x="91" y="15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6" y="20"/>
                      <a:pt x="82" y="21"/>
                      <a:pt x="79" y="20"/>
                    </a:cubicBezTo>
                    <a:cubicBezTo>
                      <a:pt x="77" y="18"/>
                      <a:pt x="70" y="13"/>
                      <a:pt x="70" y="10"/>
                    </a:cubicBezTo>
                    <a:cubicBezTo>
                      <a:pt x="70" y="6"/>
                      <a:pt x="70" y="6"/>
                      <a:pt x="70" y="6"/>
                    </a:cubicBezTo>
                    <a:cubicBezTo>
                      <a:pt x="70" y="3"/>
                      <a:pt x="67" y="0"/>
                      <a:pt x="64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3" y="0"/>
                      <a:pt x="50" y="3"/>
                      <a:pt x="50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3"/>
                      <a:pt x="48" y="17"/>
                      <a:pt x="45" y="18"/>
                    </a:cubicBezTo>
                    <a:cubicBezTo>
                      <a:pt x="42" y="19"/>
                      <a:pt x="34" y="20"/>
                      <a:pt x="32" y="18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7" y="12"/>
                      <a:pt x="23" y="12"/>
                      <a:pt x="20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2" y="23"/>
                      <a:pt x="12" y="27"/>
                      <a:pt x="15" y="29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0" y="34"/>
                      <a:pt x="21" y="38"/>
                      <a:pt x="20" y="41"/>
                    </a:cubicBezTo>
                    <a:cubicBezTo>
                      <a:pt x="18" y="43"/>
                      <a:pt x="13" y="50"/>
                      <a:pt x="10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3" y="50"/>
                      <a:pt x="0" y="53"/>
                      <a:pt x="0" y="56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7"/>
                      <a:pt x="3" y="70"/>
                      <a:pt x="6" y="70"/>
                    </a:cubicBezTo>
                    <a:cubicBezTo>
                      <a:pt x="10" y="70"/>
                      <a:pt x="10" y="70"/>
                      <a:pt x="10" y="70"/>
                    </a:cubicBezTo>
                    <a:cubicBezTo>
                      <a:pt x="13" y="70"/>
                      <a:pt x="17" y="72"/>
                      <a:pt x="18" y="75"/>
                    </a:cubicBezTo>
                    <a:cubicBezTo>
                      <a:pt x="19" y="78"/>
                      <a:pt x="20" y="86"/>
                      <a:pt x="18" y="88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2" y="93"/>
                      <a:pt x="12" y="97"/>
                      <a:pt x="15" y="100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3" y="108"/>
                      <a:pt x="27" y="108"/>
                      <a:pt x="29" y="105"/>
                    </a:cubicBezTo>
                    <a:cubicBezTo>
                      <a:pt x="32" y="102"/>
                      <a:pt x="32" y="102"/>
                      <a:pt x="32" y="102"/>
                    </a:cubicBezTo>
                    <a:cubicBezTo>
                      <a:pt x="34" y="100"/>
                      <a:pt x="38" y="99"/>
                      <a:pt x="41" y="100"/>
                    </a:cubicBezTo>
                    <a:cubicBezTo>
                      <a:pt x="43" y="102"/>
                      <a:pt x="50" y="107"/>
                      <a:pt x="50" y="110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7"/>
                      <a:pt x="53" y="120"/>
                      <a:pt x="56" y="120"/>
                    </a:cubicBezTo>
                    <a:cubicBezTo>
                      <a:pt x="64" y="120"/>
                      <a:pt x="64" y="120"/>
                      <a:pt x="64" y="120"/>
                    </a:cubicBezTo>
                    <a:cubicBezTo>
                      <a:pt x="67" y="120"/>
                      <a:pt x="70" y="117"/>
                      <a:pt x="70" y="114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0" y="107"/>
                      <a:pt x="72" y="103"/>
                      <a:pt x="75" y="102"/>
                    </a:cubicBezTo>
                    <a:cubicBezTo>
                      <a:pt x="78" y="101"/>
                      <a:pt x="86" y="100"/>
                      <a:pt x="88" y="102"/>
                    </a:cubicBezTo>
                    <a:cubicBezTo>
                      <a:pt x="91" y="105"/>
                      <a:pt x="91" y="105"/>
                      <a:pt x="91" y="105"/>
                    </a:cubicBezTo>
                    <a:cubicBezTo>
                      <a:pt x="93" y="108"/>
                      <a:pt x="97" y="108"/>
                      <a:pt x="100" y="105"/>
                    </a:cubicBezTo>
                    <a:cubicBezTo>
                      <a:pt x="105" y="100"/>
                      <a:pt x="105" y="100"/>
                      <a:pt x="105" y="100"/>
                    </a:cubicBezTo>
                    <a:cubicBezTo>
                      <a:pt x="108" y="97"/>
                      <a:pt x="108" y="93"/>
                      <a:pt x="105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0" y="86"/>
                      <a:pt x="99" y="82"/>
                      <a:pt x="100" y="79"/>
                    </a:cubicBezTo>
                    <a:cubicBezTo>
                      <a:pt x="102" y="77"/>
                      <a:pt x="107" y="70"/>
                      <a:pt x="110" y="70"/>
                    </a:cubicBezTo>
                    <a:lnTo>
                      <a:pt x="114" y="70"/>
                    </a:lnTo>
                    <a:close/>
                    <a:moveTo>
                      <a:pt x="60" y="86"/>
                    </a:moveTo>
                    <a:cubicBezTo>
                      <a:pt x="46" y="86"/>
                      <a:pt x="34" y="74"/>
                      <a:pt x="34" y="60"/>
                    </a:cubicBezTo>
                    <a:cubicBezTo>
                      <a:pt x="34" y="46"/>
                      <a:pt x="46" y="34"/>
                      <a:pt x="60" y="34"/>
                    </a:cubicBezTo>
                    <a:cubicBezTo>
                      <a:pt x="74" y="34"/>
                      <a:pt x="86" y="46"/>
                      <a:pt x="86" y="60"/>
                    </a:cubicBezTo>
                    <a:cubicBezTo>
                      <a:pt x="86" y="74"/>
                      <a:pt x="74" y="86"/>
                      <a:pt x="60" y="8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4" name="Freeform 1591"/>
              <p:cNvSpPr>
                <a:spLocks noEditPoints="1"/>
              </p:cNvSpPr>
              <p:nvPr/>
            </p:nvSpPr>
            <p:spPr bwMode="auto">
              <a:xfrm>
                <a:off x="6130925" y="698500"/>
                <a:ext cx="84137" cy="84138"/>
              </a:xfrm>
              <a:custGeom>
                <a:avLst/>
                <a:gdLst>
                  <a:gd name="T0" fmla="*/ 57 w 60"/>
                  <a:gd name="T1" fmla="*/ 35 h 60"/>
                  <a:gd name="T2" fmla="*/ 60 w 60"/>
                  <a:gd name="T3" fmla="*/ 32 h 60"/>
                  <a:gd name="T4" fmla="*/ 60 w 60"/>
                  <a:gd name="T5" fmla="*/ 28 h 60"/>
                  <a:gd name="T6" fmla="*/ 57 w 60"/>
                  <a:gd name="T7" fmla="*/ 25 h 60"/>
                  <a:gd name="T8" fmla="*/ 55 w 60"/>
                  <a:gd name="T9" fmla="*/ 25 h 60"/>
                  <a:gd name="T10" fmla="*/ 51 w 60"/>
                  <a:gd name="T11" fmla="*/ 23 h 60"/>
                  <a:gd name="T12" fmla="*/ 51 w 60"/>
                  <a:gd name="T13" fmla="*/ 16 h 60"/>
                  <a:gd name="T14" fmla="*/ 53 w 60"/>
                  <a:gd name="T15" fmla="*/ 14 h 60"/>
                  <a:gd name="T16" fmla="*/ 53 w 60"/>
                  <a:gd name="T17" fmla="*/ 10 h 60"/>
                  <a:gd name="T18" fmla="*/ 50 w 60"/>
                  <a:gd name="T19" fmla="*/ 7 h 60"/>
                  <a:gd name="T20" fmla="*/ 46 w 60"/>
                  <a:gd name="T21" fmla="*/ 7 h 60"/>
                  <a:gd name="T22" fmla="*/ 44 w 60"/>
                  <a:gd name="T23" fmla="*/ 9 h 60"/>
                  <a:gd name="T24" fmla="*/ 40 w 60"/>
                  <a:gd name="T25" fmla="*/ 10 h 60"/>
                  <a:gd name="T26" fmla="*/ 35 w 60"/>
                  <a:gd name="T27" fmla="*/ 5 h 60"/>
                  <a:gd name="T28" fmla="*/ 35 w 60"/>
                  <a:gd name="T29" fmla="*/ 3 h 60"/>
                  <a:gd name="T30" fmla="*/ 32 w 60"/>
                  <a:gd name="T31" fmla="*/ 0 h 60"/>
                  <a:gd name="T32" fmla="*/ 28 w 60"/>
                  <a:gd name="T33" fmla="*/ 0 h 60"/>
                  <a:gd name="T34" fmla="*/ 25 w 60"/>
                  <a:gd name="T35" fmla="*/ 3 h 60"/>
                  <a:gd name="T36" fmla="*/ 25 w 60"/>
                  <a:gd name="T37" fmla="*/ 5 h 60"/>
                  <a:gd name="T38" fmla="*/ 23 w 60"/>
                  <a:gd name="T39" fmla="*/ 9 h 60"/>
                  <a:gd name="T40" fmla="*/ 16 w 60"/>
                  <a:gd name="T41" fmla="*/ 9 h 60"/>
                  <a:gd name="T42" fmla="*/ 14 w 60"/>
                  <a:gd name="T43" fmla="*/ 7 h 60"/>
                  <a:gd name="T44" fmla="*/ 10 w 60"/>
                  <a:gd name="T45" fmla="*/ 7 h 60"/>
                  <a:gd name="T46" fmla="*/ 7 w 60"/>
                  <a:gd name="T47" fmla="*/ 10 h 60"/>
                  <a:gd name="T48" fmla="*/ 7 w 60"/>
                  <a:gd name="T49" fmla="*/ 14 h 60"/>
                  <a:gd name="T50" fmla="*/ 9 w 60"/>
                  <a:gd name="T51" fmla="*/ 16 h 60"/>
                  <a:gd name="T52" fmla="*/ 10 w 60"/>
                  <a:gd name="T53" fmla="*/ 20 h 60"/>
                  <a:gd name="T54" fmla="*/ 5 w 60"/>
                  <a:gd name="T55" fmla="*/ 25 h 60"/>
                  <a:gd name="T56" fmla="*/ 3 w 60"/>
                  <a:gd name="T57" fmla="*/ 25 h 60"/>
                  <a:gd name="T58" fmla="*/ 0 w 60"/>
                  <a:gd name="T59" fmla="*/ 28 h 60"/>
                  <a:gd name="T60" fmla="*/ 0 w 60"/>
                  <a:gd name="T61" fmla="*/ 32 h 60"/>
                  <a:gd name="T62" fmla="*/ 3 w 60"/>
                  <a:gd name="T63" fmla="*/ 35 h 60"/>
                  <a:gd name="T64" fmla="*/ 5 w 60"/>
                  <a:gd name="T65" fmla="*/ 35 h 60"/>
                  <a:gd name="T66" fmla="*/ 9 w 60"/>
                  <a:gd name="T67" fmla="*/ 37 h 60"/>
                  <a:gd name="T68" fmla="*/ 9 w 60"/>
                  <a:gd name="T69" fmla="*/ 44 h 60"/>
                  <a:gd name="T70" fmla="*/ 7 w 60"/>
                  <a:gd name="T71" fmla="*/ 46 h 60"/>
                  <a:gd name="T72" fmla="*/ 7 w 60"/>
                  <a:gd name="T73" fmla="*/ 50 h 60"/>
                  <a:gd name="T74" fmla="*/ 10 w 60"/>
                  <a:gd name="T75" fmla="*/ 53 h 60"/>
                  <a:gd name="T76" fmla="*/ 14 w 60"/>
                  <a:gd name="T77" fmla="*/ 53 h 60"/>
                  <a:gd name="T78" fmla="*/ 16 w 60"/>
                  <a:gd name="T79" fmla="*/ 51 h 60"/>
                  <a:gd name="T80" fmla="*/ 20 w 60"/>
                  <a:gd name="T81" fmla="*/ 50 h 60"/>
                  <a:gd name="T82" fmla="*/ 25 w 60"/>
                  <a:gd name="T83" fmla="*/ 55 h 60"/>
                  <a:gd name="T84" fmla="*/ 25 w 60"/>
                  <a:gd name="T85" fmla="*/ 57 h 60"/>
                  <a:gd name="T86" fmla="*/ 28 w 60"/>
                  <a:gd name="T87" fmla="*/ 60 h 60"/>
                  <a:gd name="T88" fmla="*/ 32 w 60"/>
                  <a:gd name="T89" fmla="*/ 60 h 60"/>
                  <a:gd name="T90" fmla="*/ 35 w 60"/>
                  <a:gd name="T91" fmla="*/ 57 h 60"/>
                  <a:gd name="T92" fmla="*/ 35 w 60"/>
                  <a:gd name="T93" fmla="*/ 55 h 60"/>
                  <a:gd name="T94" fmla="*/ 37 w 60"/>
                  <a:gd name="T95" fmla="*/ 51 h 60"/>
                  <a:gd name="T96" fmla="*/ 44 w 60"/>
                  <a:gd name="T97" fmla="*/ 51 h 60"/>
                  <a:gd name="T98" fmla="*/ 46 w 60"/>
                  <a:gd name="T99" fmla="*/ 53 h 60"/>
                  <a:gd name="T100" fmla="*/ 50 w 60"/>
                  <a:gd name="T101" fmla="*/ 53 h 60"/>
                  <a:gd name="T102" fmla="*/ 53 w 60"/>
                  <a:gd name="T103" fmla="*/ 50 h 60"/>
                  <a:gd name="T104" fmla="*/ 53 w 60"/>
                  <a:gd name="T105" fmla="*/ 46 h 60"/>
                  <a:gd name="T106" fmla="*/ 51 w 60"/>
                  <a:gd name="T107" fmla="*/ 44 h 60"/>
                  <a:gd name="T108" fmla="*/ 50 w 60"/>
                  <a:gd name="T109" fmla="*/ 40 h 60"/>
                  <a:gd name="T110" fmla="*/ 55 w 60"/>
                  <a:gd name="T111" fmla="*/ 35 h 60"/>
                  <a:gd name="T112" fmla="*/ 57 w 60"/>
                  <a:gd name="T113" fmla="*/ 35 h 60"/>
                  <a:gd name="T114" fmla="*/ 40 w 60"/>
                  <a:gd name="T115" fmla="*/ 30 h 60"/>
                  <a:gd name="T116" fmla="*/ 30 w 60"/>
                  <a:gd name="T117" fmla="*/ 40 h 60"/>
                  <a:gd name="T118" fmla="*/ 20 w 60"/>
                  <a:gd name="T119" fmla="*/ 30 h 60"/>
                  <a:gd name="T120" fmla="*/ 30 w 60"/>
                  <a:gd name="T121" fmla="*/ 20 h 60"/>
                  <a:gd name="T122" fmla="*/ 40 w 60"/>
                  <a:gd name="T123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" h="60">
                    <a:moveTo>
                      <a:pt x="57" y="35"/>
                    </a:moveTo>
                    <a:cubicBezTo>
                      <a:pt x="59" y="35"/>
                      <a:pt x="60" y="34"/>
                      <a:pt x="60" y="32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6"/>
                      <a:pt x="59" y="25"/>
                      <a:pt x="57" y="25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53" y="25"/>
                      <a:pt x="52" y="24"/>
                      <a:pt x="51" y="23"/>
                    </a:cubicBezTo>
                    <a:cubicBezTo>
                      <a:pt x="51" y="21"/>
                      <a:pt x="50" y="17"/>
                      <a:pt x="51" y="16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54" y="13"/>
                      <a:pt x="54" y="11"/>
                      <a:pt x="53" y="1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49" y="6"/>
                      <a:pt x="47" y="6"/>
                      <a:pt x="46" y="7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3" y="10"/>
                      <a:pt x="41" y="10"/>
                      <a:pt x="40" y="10"/>
                    </a:cubicBezTo>
                    <a:cubicBezTo>
                      <a:pt x="39" y="9"/>
                      <a:pt x="35" y="7"/>
                      <a:pt x="35" y="5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1"/>
                      <a:pt x="34" y="0"/>
                      <a:pt x="3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0"/>
                      <a:pt x="25" y="1"/>
                      <a:pt x="25" y="3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7"/>
                      <a:pt x="24" y="8"/>
                      <a:pt x="23" y="9"/>
                    </a:cubicBezTo>
                    <a:cubicBezTo>
                      <a:pt x="21" y="9"/>
                      <a:pt x="17" y="10"/>
                      <a:pt x="16" y="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6"/>
                      <a:pt x="11" y="6"/>
                      <a:pt x="10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6" y="13"/>
                      <a:pt x="7" y="14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7"/>
                      <a:pt x="10" y="19"/>
                      <a:pt x="10" y="20"/>
                    </a:cubicBezTo>
                    <a:cubicBezTo>
                      <a:pt x="9" y="21"/>
                      <a:pt x="7" y="25"/>
                      <a:pt x="5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4"/>
                      <a:pt x="1" y="35"/>
                      <a:pt x="3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7" y="35"/>
                      <a:pt x="8" y="36"/>
                      <a:pt x="9" y="37"/>
                    </a:cubicBezTo>
                    <a:cubicBezTo>
                      <a:pt x="9" y="39"/>
                      <a:pt x="10" y="43"/>
                      <a:pt x="9" y="44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47"/>
                      <a:pt x="6" y="49"/>
                      <a:pt x="7" y="50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1" y="54"/>
                      <a:pt x="13" y="54"/>
                      <a:pt x="14" y="53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7" y="50"/>
                      <a:pt x="19" y="50"/>
                      <a:pt x="20" y="50"/>
                    </a:cubicBezTo>
                    <a:cubicBezTo>
                      <a:pt x="21" y="51"/>
                      <a:pt x="25" y="53"/>
                      <a:pt x="25" y="55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5" y="59"/>
                      <a:pt x="26" y="60"/>
                      <a:pt x="28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4" y="60"/>
                      <a:pt x="35" y="59"/>
                      <a:pt x="35" y="57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3"/>
                      <a:pt x="36" y="52"/>
                      <a:pt x="37" y="51"/>
                    </a:cubicBezTo>
                    <a:cubicBezTo>
                      <a:pt x="39" y="51"/>
                      <a:pt x="43" y="50"/>
                      <a:pt x="44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4"/>
                      <a:pt x="49" y="54"/>
                      <a:pt x="50" y="53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4" y="49"/>
                      <a:pt x="54" y="47"/>
                      <a:pt x="53" y="46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0" y="43"/>
                      <a:pt x="50" y="41"/>
                      <a:pt x="50" y="40"/>
                    </a:cubicBezTo>
                    <a:cubicBezTo>
                      <a:pt x="51" y="39"/>
                      <a:pt x="53" y="35"/>
                      <a:pt x="55" y="35"/>
                    </a:cubicBezTo>
                    <a:lnTo>
                      <a:pt x="57" y="35"/>
                    </a:lnTo>
                    <a:close/>
                    <a:moveTo>
                      <a:pt x="40" y="30"/>
                    </a:moveTo>
                    <a:cubicBezTo>
                      <a:pt x="40" y="36"/>
                      <a:pt x="36" y="40"/>
                      <a:pt x="30" y="40"/>
                    </a:cubicBezTo>
                    <a:cubicBezTo>
                      <a:pt x="24" y="40"/>
                      <a:pt x="20" y="36"/>
                      <a:pt x="20" y="30"/>
                    </a:cubicBezTo>
                    <a:cubicBezTo>
                      <a:pt x="20" y="24"/>
                      <a:pt x="24" y="20"/>
                      <a:pt x="30" y="20"/>
                    </a:cubicBezTo>
                    <a:cubicBezTo>
                      <a:pt x="36" y="20"/>
                      <a:pt x="40" y="24"/>
                      <a:pt x="40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60" name="组合 34"/>
          <p:cNvGrpSpPr/>
          <p:nvPr/>
        </p:nvGrpSpPr>
        <p:grpSpPr>
          <a:xfrm>
            <a:off x="986355" y="2078940"/>
            <a:ext cx="487713" cy="494142"/>
            <a:chOff x="5454052" y="1074902"/>
            <a:chExt cx="939800" cy="939800"/>
          </a:xfrm>
        </p:grpSpPr>
        <p:sp>
          <p:nvSpPr>
            <p:cNvPr id="61" name="椭圆 35"/>
            <p:cNvSpPr/>
            <p:nvPr/>
          </p:nvSpPr>
          <p:spPr>
            <a:xfrm>
              <a:off x="5454052" y="1074902"/>
              <a:ext cx="939800" cy="939800"/>
            </a:xfrm>
            <a:prstGeom prst="ellipse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62" name="组合 36"/>
            <p:cNvGrpSpPr/>
            <p:nvPr/>
          </p:nvGrpSpPr>
          <p:grpSpPr>
            <a:xfrm>
              <a:off x="5729640" y="1309909"/>
              <a:ext cx="411300" cy="441104"/>
              <a:chOff x="5995987" y="547688"/>
              <a:chExt cx="219075" cy="234950"/>
            </a:xfrm>
            <a:solidFill>
              <a:schemeClr val="bg1"/>
            </a:solidFill>
          </p:grpSpPr>
          <p:sp>
            <p:nvSpPr>
              <p:cNvPr id="63" name="Freeform 1590"/>
              <p:cNvSpPr>
                <a:spLocks noEditPoints="1"/>
              </p:cNvSpPr>
              <p:nvPr/>
            </p:nvSpPr>
            <p:spPr bwMode="auto">
              <a:xfrm>
                <a:off x="5995987" y="547688"/>
                <a:ext cx="168275" cy="168275"/>
              </a:xfrm>
              <a:custGeom>
                <a:avLst/>
                <a:gdLst>
                  <a:gd name="T0" fmla="*/ 114 w 120"/>
                  <a:gd name="T1" fmla="*/ 70 h 120"/>
                  <a:gd name="T2" fmla="*/ 120 w 120"/>
                  <a:gd name="T3" fmla="*/ 64 h 120"/>
                  <a:gd name="T4" fmla="*/ 120 w 120"/>
                  <a:gd name="T5" fmla="*/ 56 h 120"/>
                  <a:gd name="T6" fmla="*/ 114 w 120"/>
                  <a:gd name="T7" fmla="*/ 50 h 120"/>
                  <a:gd name="T8" fmla="*/ 110 w 120"/>
                  <a:gd name="T9" fmla="*/ 50 h 120"/>
                  <a:gd name="T10" fmla="*/ 102 w 120"/>
                  <a:gd name="T11" fmla="*/ 45 h 120"/>
                  <a:gd name="T12" fmla="*/ 102 w 120"/>
                  <a:gd name="T13" fmla="*/ 32 h 120"/>
                  <a:gd name="T14" fmla="*/ 105 w 120"/>
                  <a:gd name="T15" fmla="*/ 29 h 120"/>
                  <a:gd name="T16" fmla="*/ 105 w 120"/>
                  <a:gd name="T17" fmla="*/ 20 h 120"/>
                  <a:gd name="T18" fmla="*/ 100 w 120"/>
                  <a:gd name="T19" fmla="*/ 15 h 120"/>
                  <a:gd name="T20" fmla="*/ 91 w 120"/>
                  <a:gd name="T21" fmla="*/ 15 h 120"/>
                  <a:gd name="T22" fmla="*/ 88 w 120"/>
                  <a:gd name="T23" fmla="*/ 18 h 120"/>
                  <a:gd name="T24" fmla="*/ 79 w 120"/>
                  <a:gd name="T25" fmla="*/ 20 h 120"/>
                  <a:gd name="T26" fmla="*/ 70 w 120"/>
                  <a:gd name="T27" fmla="*/ 10 h 120"/>
                  <a:gd name="T28" fmla="*/ 70 w 120"/>
                  <a:gd name="T29" fmla="*/ 6 h 120"/>
                  <a:gd name="T30" fmla="*/ 64 w 120"/>
                  <a:gd name="T31" fmla="*/ 0 h 120"/>
                  <a:gd name="T32" fmla="*/ 56 w 120"/>
                  <a:gd name="T33" fmla="*/ 0 h 120"/>
                  <a:gd name="T34" fmla="*/ 50 w 120"/>
                  <a:gd name="T35" fmla="*/ 6 h 120"/>
                  <a:gd name="T36" fmla="*/ 50 w 120"/>
                  <a:gd name="T37" fmla="*/ 10 h 120"/>
                  <a:gd name="T38" fmla="*/ 45 w 120"/>
                  <a:gd name="T39" fmla="*/ 18 h 120"/>
                  <a:gd name="T40" fmla="*/ 32 w 120"/>
                  <a:gd name="T41" fmla="*/ 18 h 120"/>
                  <a:gd name="T42" fmla="*/ 29 w 120"/>
                  <a:gd name="T43" fmla="*/ 15 h 120"/>
                  <a:gd name="T44" fmla="*/ 20 w 120"/>
                  <a:gd name="T45" fmla="*/ 15 h 120"/>
                  <a:gd name="T46" fmla="*/ 15 w 120"/>
                  <a:gd name="T47" fmla="*/ 20 h 120"/>
                  <a:gd name="T48" fmla="*/ 15 w 120"/>
                  <a:gd name="T49" fmla="*/ 29 h 120"/>
                  <a:gd name="T50" fmla="*/ 18 w 120"/>
                  <a:gd name="T51" fmla="*/ 32 h 120"/>
                  <a:gd name="T52" fmla="*/ 20 w 120"/>
                  <a:gd name="T53" fmla="*/ 41 h 120"/>
                  <a:gd name="T54" fmla="*/ 10 w 120"/>
                  <a:gd name="T55" fmla="*/ 50 h 120"/>
                  <a:gd name="T56" fmla="*/ 6 w 120"/>
                  <a:gd name="T57" fmla="*/ 50 h 120"/>
                  <a:gd name="T58" fmla="*/ 0 w 120"/>
                  <a:gd name="T59" fmla="*/ 56 h 120"/>
                  <a:gd name="T60" fmla="*/ 0 w 120"/>
                  <a:gd name="T61" fmla="*/ 64 h 120"/>
                  <a:gd name="T62" fmla="*/ 6 w 120"/>
                  <a:gd name="T63" fmla="*/ 70 h 120"/>
                  <a:gd name="T64" fmla="*/ 10 w 120"/>
                  <a:gd name="T65" fmla="*/ 70 h 120"/>
                  <a:gd name="T66" fmla="*/ 18 w 120"/>
                  <a:gd name="T67" fmla="*/ 75 h 120"/>
                  <a:gd name="T68" fmla="*/ 18 w 120"/>
                  <a:gd name="T69" fmla="*/ 88 h 120"/>
                  <a:gd name="T70" fmla="*/ 15 w 120"/>
                  <a:gd name="T71" fmla="*/ 91 h 120"/>
                  <a:gd name="T72" fmla="*/ 15 w 120"/>
                  <a:gd name="T73" fmla="*/ 100 h 120"/>
                  <a:gd name="T74" fmla="*/ 20 w 120"/>
                  <a:gd name="T75" fmla="*/ 105 h 120"/>
                  <a:gd name="T76" fmla="*/ 29 w 120"/>
                  <a:gd name="T77" fmla="*/ 105 h 120"/>
                  <a:gd name="T78" fmla="*/ 32 w 120"/>
                  <a:gd name="T79" fmla="*/ 102 h 120"/>
                  <a:gd name="T80" fmla="*/ 41 w 120"/>
                  <a:gd name="T81" fmla="*/ 100 h 120"/>
                  <a:gd name="T82" fmla="*/ 50 w 120"/>
                  <a:gd name="T83" fmla="*/ 110 h 120"/>
                  <a:gd name="T84" fmla="*/ 50 w 120"/>
                  <a:gd name="T85" fmla="*/ 114 h 120"/>
                  <a:gd name="T86" fmla="*/ 56 w 120"/>
                  <a:gd name="T87" fmla="*/ 120 h 120"/>
                  <a:gd name="T88" fmla="*/ 64 w 120"/>
                  <a:gd name="T89" fmla="*/ 120 h 120"/>
                  <a:gd name="T90" fmla="*/ 70 w 120"/>
                  <a:gd name="T91" fmla="*/ 114 h 120"/>
                  <a:gd name="T92" fmla="*/ 70 w 120"/>
                  <a:gd name="T93" fmla="*/ 110 h 120"/>
                  <a:gd name="T94" fmla="*/ 75 w 120"/>
                  <a:gd name="T95" fmla="*/ 102 h 120"/>
                  <a:gd name="T96" fmla="*/ 88 w 120"/>
                  <a:gd name="T97" fmla="*/ 102 h 120"/>
                  <a:gd name="T98" fmla="*/ 91 w 120"/>
                  <a:gd name="T99" fmla="*/ 105 h 120"/>
                  <a:gd name="T100" fmla="*/ 100 w 120"/>
                  <a:gd name="T101" fmla="*/ 105 h 120"/>
                  <a:gd name="T102" fmla="*/ 105 w 120"/>
                  <a:gd name="T103" fmla="*/ 100 h 120"/>
                  <a:gd name="T104" fmla="*/ 105 w 120"/>
                  <a:gd name="T105" fmla="*/ 91 h 120"/>
                  <a:gd name="T106" fmla="*/ 102 w 120"/>
                  <a:gd name="T107" fmla="*/ 88 h 120"/>
                  <a:gd name="T108" fmla="*/ 100 w 120"/>
                  <a:gd name="T109" fmla="*/ 79 h 120"/>
                  <a:gd name="T110" fmla="*/ 110 w 120"/>
                  <a:gd name="T111" fmla="*/ 70 h 120"/>
                  <a:gd name="T112" fmla="*/ 114 w 120"/>
                  <a:gd name="T113" fmla="*/ 70 h 120"/>
                  <a:gd name="T114" fmla="*/ 60 w 120"/>
                  <a:gd name="T115" fmla="*/ 86 h 120"/>
                  <a:gd name="T116" fmla="*/ 34 w 120"/>
                  <a:gd name="T117" fmla="*/ 60 h 120"/>
                  <a:gd name="T118" fmla="*/ 60 w 120"/>
                  <a:gd name="T119" fmla="*/ 34 h 120"/>
                  <a:gd name="T120" fmla="*/ 86 w 120"/>
                  <a:gd name="T121" fmla="*/ 60 h 120"/>
                  <a:gd name="T122" fmla="*/ 60 w 120"/>
                  <a:gd name="T123" fmla="*/ 86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0" h="120">
                    <a:moveTo>
                      <a:pt x="114" y="70"/>
                    </a:moveTo>
                    <a:cubicBezTo>
                      <a:pt x="117" y="70"/>
                      <a:pt x="120" y="67"/>
                      <a:pt x="120" y="6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53"/>
                      <a:pt x="117" y="50"/>
                      <a:pt x="114" y="50"/>
                    </a:cubicBezTo>
                    <a:cubicBezTo>
                      <a:pt x="110" y="50"/>
                      <a:pt x="110" y="50"/>
                      <a:pt x="110" y="50"/>
                    </a:cubicBezTo>
                    <a:cubicBezTo>
                      <a:pt x="107" y="50"/>
                      <a:pt x="103" y="48"/>
                      <a:pt x="102" y="45"/>
                    </a:cubicBezTo>
                    <a:cubicBezTo>
                      <a:pt x="101" y="42"/>
                      <a:pt x="100" y="34"/>
                      <a:pt x="102" y="32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8" y="27"/>
                      <a:pt x="108" y="23"/>
                      <a:pt x="105" y="20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97" y="12"/>
                      <a:pt x="93" y="12"/>
                      <a:pt x="91" y="15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6" y="20"/>
                      <a:pt x="82" y="21"/>
                      <a:pt x="79" y="20"/>
                    </a:cubicBezTo>
                    <a:cubicBezTo>
                      <a:pt x="77" y="18"/>
                      <a:pt x="70" y="13"/>
                      <a:pt x="70" y="10"/>
                    </a:cubicBezTo>
                    <a:cubicBezTo>
                      <a:pt x="70" y="6"/>
                      <a:pt x="70" y="6"/>
                      <a:pt x="70" y="6"/>
                    </a:cubicBezTo>
                    <a:cubicBezTo>
                      <a:pt x="70" y="3"/>
                      <a:pt x="67" y="0"/>
                      <a:pt x="64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3" y="0"/>
                      <a:pt x="50" y="3"/>
                      <a:pt x="50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3"/>
                      <a:pt x="48" y="17"/>
                      <a:pt x="45" y="18"/>
                    </a:cubicBezTo>
                    <a:cubicBezTo>
                      <a:pt x="42" y="19"/>
                      <a:pt x="34" y="20"/>
                      <a:pt x="32" y="18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7" y="12"/>
                      <a:pt x="23" y="12"/>
                      <a:pt x="20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2" y="23"/>
                      <a:pt x="12" y="27"/>
                      <a:pt x="15" y="29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0" y="34"/>
                      <a:pt x="21" y="38"/>
                      <a:pt x="20" y="41"/>
                    </a:cubicBezTo>
                    <a:cubicBezTo>
                      <a:pt x="18" y="43"/>
                      <a:pt x="13" y="50"/>
                      <a:pt x="10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3" y="50"/>
                      <a:pt x="0" y="53"/>
                      <a:pt x="0" y="56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7"/>
                      <a:pt x="3" y="70"/>
                      <a:pt x="6" y="70"/>
                    </a:cubicBezTo>
                    <a:cubicBezTo>
                      <a:pt x="10" y="70"/>
                      <a:pt x="10" y="70"/>
                      <a:pt x="10" y="70"/>
                    </a:cubicBezTo>
                    <a:cubicBezTo>
                      <a:pt x="13" y="70"/>
                      <a:pt x="17" y="72"/>
                      <a:pt x="18" y="75"/>
                    </a:cubicBezTo>
                    <a:cubicBezTo>
                      <a:pt x="19" y="78"/>
                      <a:pt x="20" y="86"/>
                      <a:pt x="18" y="88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2" y="93"/>
                      <a:pt x="12" y="97"/>
                      <a:pt x="15" y="100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3" y="108"/>
                      <a:pt x="27" y="108"/>
                      <a:pt x="29" y="105"/>
                    </a:cubicBezTo>
                    <a:cubicBezTo>
                      <a:pt x="32" y="102"/>
                      <a:pt x="32" y="102"/>
                      <a:pt x="32" y="102"/>
                    </a:cubicBezTo>
                    <a:cubicBezTo>
                      <a:pt x="34" y="100"/>
                      <a:pt x="38" y="99"/>
                      <a:pt x="41" y="100"/>
                    </a:cubicBezTo>
                    <a:cubicBezTo>
                      <a:pt x="43" y="102"/>
                      <a:pt x="50" y="107"/>
                      <a:pt x="50" y="110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7"/>
                      <a:pt x="53" y="120"/>
                      <a:pt x="56" y="120"/>
                    </a:cubicBezTo>
                    <a:cubicBezTo>
                      <a:pt x="64" y="120"/>
                      <a:pt x="64" y="120"/>
                      <a:pt x="64" y="120"/>
                    </a:cubicBezTo>
                    <a:cubicBezTo>
                      <a:pt x="67" y="120"/>
                      <a:pt x="70" y="117"/>
                      <a:pt x="70" y="114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0" y="107"/>
                      <a:pt x="72" y="103"/>
                      <a:pt x="75" y="102"/>
                    </a:cubicBezTo>
                    <a:cubicBezTo>
                      <a:pt x="78" y="101"/>
                      <a:pt x="86" y="100"/>
                      <a:pt x="88" y="102"/>
                    </a:cubicBezTo>
                    <a:cubicBezTo>
                      <a:pt x="91" y="105"/>
                      <a:pt x="91" y="105"/>
                      <a:pt x="91" y="105"/>
                    </a:cubicBezTo>
                    <a:cubicBezTo>
                      <a:pt x="93" y="108"/>
                      <a:pt x="97" y="108"/>
                      <a:pt x="100" y="105"/>
                    </a:cubicBezTo>
                    <a:cubicBezTo>
                      <a:pt x="105" y="100"/>
                      <a:pt x="105" y="100"/>
                      <a:pt x="105" y="100"/>
                    </a:cubicBezTo>
                    <a:cubicBezTo>
                      <a:pt x="108" y="97"/>
                      <a:pt x="108" y="93"/>
                      <a:pt x="105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0" y="86"/>
                      <a:pt x="99" y="82"/>
                      <a:pt x="100" y="79"/>
                    </a:cubicBezTo>
                    <a:cubicBezTo>
                      <a:pt x="102" y="77"/>
                      <a:pt x="107" y="70"/>
                      <a:pt x="110" y="70"/>
                    </a:cubicBezTo>
                    <a:lnTo>
                      <a:pt x="114" y="70"/>
                    </a:lnTo>
                    <a:close/>
                    <a:moveTo>
                      <a:pt x="60" y="86"/>
                    </a:moveTo>
                    <a:cubicBezTo>
                      <a:pt x="46" y="86"/>
                      <a:pt x="34" y="74"/>
                      <a:pt x="34" y="60"/>
                    </a:cubicBezTo>
                    <a:cubicBezTo>
                      <a:pt x="34" y="46"/>
                      <a:pt x="46" y="34"/>
                      <a:pt x="60" y="34"/>
                    </a:cubicBezTo>
                    <a:cubicBezTo>
                      <a:pt x="74" y="34"/>
                      <a:pt x="86" y="46"/>
                      <a:pt x="86" y="60"/>
                    </a:cubicBezTo>
                    <a:cubicBezTo>
                      <a:pt x="86" y="74"/>
                      <a:pt x="74" y="86"/>
                      <a:pt x="60" y="8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4" name="Freeform 1591"/>
              <p:cNvSpPr>
                <a:spLocks noEditPoints="1"/>
              </p:cNvSpPr>
              <p:nvPr/>
            </p:nvSpPr>
            <p:spPr bwMode="auto">
              <a:xfrm>
                <a:off x="6130925" y="698500"/>
                <a:ext cx="84137" cy="84138"/>
              </a:xfrm>
              <a:custGeom>
                <a:avLst/>
                <a:gdLst>
                  <a:gd name="T0" fmla="*/ 57 w 60"/>
                  <a:gd name="T1" fmla="*/ 35 h 60"/>
                  <a:gd name="T2" fmla="*/ 60 w 60"/>
                  <a:gd name="T3" fmla="*/ 32 h 60"/>
                  <a:gd name="T4" fmla="*/ 60 w 60"/>
                  <a:gd name="T5" fmla="*/ 28 h 60"/>
                  <a:gd name="T6" fmla="*/ 57 w 60"/>
                  <a:gd name="T7" fmla="*/ 25 h 60"/>
                  <a:gd name="T8" fmla="*/ 55 w 60"/>
                  <a:gd name="T9" fmla="*/ 25 h 60"/>
                  <a:gd name="T10" fmla="*/ 51 w 60"/>
                  <a:gd name="T11" fmla="*/ 23 h 60"/>
                  <a:gd name="T12" fmla="*/ 51 w 60"/>
                  <a:gd name="T13" fmla="*/ 16 h 60"/>
                  <a:gd name="T14" fmla="*/ 53 w 60"/>
                  <a:gd name="T15" fmla="*/ 14 h 60"/>
                  <a:gd name="T16" fmla="*/ 53 w 60"/>
                  <a:gd name="T17" fmla="*/ 10 h 60"/>
                  <a:gd name="T18" fmla="*/ 50 w 60"/>
                  <a:gd name="T19" fmla="*/ 7 h 60"/>
                  <a:gd name="T20" fmla="*/ 46 w 60"/>
                  <a:gd name="T21" fmla="*/ 7 h 60"/>
                  <a:gd name="T22" fmla="*/ 44 w 60"/>
                  <a:gd name="T23" fmla="*/ 9 h 60"/>
                  <a:gd name="T24" fmla="*/ 40 w 60"/>
                  <a:gd name="T25" fmla="*/ 10 h 60"/>
                  <a:gd name="T26" fmla="*/ 35 w 60"/>
                  <a:gd name="T27" fmla="*/ 5 h 60"/>
                  <a:gd name="T28" fmla="*/ 35 w 60"/>
                  <a:gd name="T29" fmla="*/ 3 h 60"/>
                  <a:gd name="T30" fmla="*/ 32 w 60"/>
                  <a:gd name="T31" fmla="*/ 0 h 60"/>
                  <a:gd name="T32" fmla="*/ 28 w 60"/>
                  <a:gd name="T33" fmla="*/ 0 h 60"/>
                  <a:gd name="T34" fmla="*/ 25 w 60"/>
                  <a:gd name="T35" fmla="*/ 3 h 60"/>
                  <a:gd name="T36" fmla="*/ 25 w 60"/>
                  <a:gd name="T37" fmla="*/ 5 h 60"/>
                  <a:gd name="T38" fmla="*/ 23 w 60"/>
                  <a:gd name="T39" fmla="*/ 9 h 60"/>
                  <a:gd name="T40" fmla="*/ 16 w 60"/>
                  <a:gd name="T41" fmla="*/ 9 h 60"/>
                  <a:gd name="T42" fmla="*/ 14 w 60"/>
                  <a:gd name="T43" fmla="*/ 7 h 60"/>
                  <a:gd name="T44" fmla="*/ 10 w 60"/>
                  <a:gd name="T45" fmla="*/ 7 h 60"/>
                  <a:gd name="T46" fmla="*/ 7 w 60"/>
                  <a:gd name="T47" fmla="*/ 10 h 60"/>
                  <a:gd name="T48" fmla="*/ 7 w 60"/>
                  <a:gd name="T49" fmla="*/ 14 h 60"/>
                  <a:gd name="T50" fmla="*/ 9 w 60"/>
                  <a:gd name="T51" fmla="*/ 16 h 60"/>
                  <a:gd name="T52" fmla="*/ 10 w 60"/>
                  <a:gd name="T53" fmla="*/ 20 h 60"/>
                  <a:gd name="T54" fmla="*/ 5 w 60"/>
                  <a:gd name="T55" fmla="*/ 25 h 60"/>
                  <a:gd name="T56" fmla="*/ 3 w 60"/>
                  <a:gd name="T57" fmla="*/ 25 h 60"/>
                  <a:gd name="T58" fmla="*/ 0 w 60"/>
                  <a:gd name="T59" fmla="*/ 28 h 60"/>
                  <a:gd name="T60" fmla="*/ 0 w 60"/>
                  <a:gd name="T61" fmla="*/ 32 h 60"/>
                  <a:gd name="T62" fmla="*/ 3 w 60"/>
                  <a:gd name="T63" fmla="*/ 35 h 60"/>
                  <a:gd name="T64" fmla="*/ 5 w 60"/>
                  <a:gd name="T65" fmla="*/ 35 h 60"/>
                  <a:gd name="T66" fmla="*/ 9 w 60"/>
                  <a:gd name="T67" fmla="*/ 37 h 60"/>
                  <a:gd name="T68" fmla="*/ 9 w 60"/>
                  <a:gd name="T69" fmla="*/ 44 h 60"/>
                  <a:gd name="T70" fmla="*/ 7 w 60"/>
                  <a:gd name="T71" fmla="*/ 46 h 60"/>
                  <a:gd name="T72" fmla="*/ 7 w 60"/>
                  <a:gd name="T73" fmla="*/ 50 h 60"/>
                  <a:gd name="T74" fmla="*/ 10 w 60"/>
                  <a:gd name="T75" fmla="*/ 53 h 60"/>
                  <a:gd name="T76" fmla="*/ 14 w 60"/>
                  <a:gd name="T77" fmla="*/ 53 h 60"/>
                  <a:gd name="T78" fmla="*/ 16 w 60"/>
                  <a:gd name="T79" fmla="*/ 51 h 60"/>
                  <a:gd name="T80" fmla="*/ 20 w 60"/>
                  <a:gd name="T81" fmla="*/ 50 h 60"/>
                  <a:gd name="T82" fmla="*/ 25 w 60"/>
                  <a:gd name="T83" fmla="*/ 55 h 60"/>
                  <a:gd name="T84" fmla="*/ 25 w 60"/>
                  <a:gd name="T85" fmla="*/ 57 h 60"/>
                  <a:gd name="T86" fmla="*/ 28 w 60"/>
                  <a:gd name="T87" fmla="*/ 60 h 60"/>
                  <a:gd name="T88" fmla="*/ 32 w 60"/>
                  <a:gd name="T89" fmla="*/ 60 h 60"/>
                  <a:gd name="T90" fmla="*/ 35 w 60"/>
                  <a:gd name="T91" fmla="*/ 57 h 60"/>
                  <a:gd name="T92" fmla="*/ 35 w 60"/>
                  <a:gd name="T93" fmla="*/ 55 h 60"/>
                  <a:gd name="T94" fmla="*/ 37 w 60"/>
                  <a:gd name="T95" fmla="*/ 51 h 60"/>
                  <a:gd name="T96" fmla="*/ 44 w 60"/>
                  <a:gd name="T97" fmla="*/ 51 h 60"/>
                  <a:gd name="T98" fmla="*/ 46 w 60"/>
                  <a:gd name="T99" fmla="*/ 53 h 60"/>
                  <a:gd name="T100" fmla="*/ 50 w 60"/>
                  <a:gd name="T101" fmla="*/ 53 h 60"/>
                  <a:gd name="T102" fmla="*/ 53 w 60"/>
                  <a:gd name="T103" fmla="*/ 50 h 60"/>
                  <a:gd name="T104" fmla="*/ 53 w 60"/>
                  <a:gd name="T105" fmla="*/ 46 h 60"/>
                  <a:gd name="T106" fmla="*/ 51 w 60"/>
                  <a:gd name="T107" fmla="*/ 44 h 60"/>
                  <a:gd name="T108" fmla="*/ 50 w 60"/>
                  <a:gd name="T109" fmla="*/ 40 h 60"/>
                  <a:gd name="T110" fmla="*/ 55 w 60"/>
                  <a:gd name="T111" fmla="*/ 35 h 60"/>
                  <a:gd name="T112" fmla="*/ 57 w 60"/>
                  <a:gd name="T113" fmla="*/ 35 h 60"/>
                  <a:gd name="T114" fmla="*/ 40 w 60"/>
                  <a:gd name="T115" fmla="*/ 30 h 60"/>
                  <a:gd name="T116" fmla="*/ 30 w 60"/>
                  <a:gd name="T117" fmla="*/ 40 h 60"/>
                  <a:gd name="T118" fmla="*/ 20 w 60"/>
                  <a:gd name="T119" fmla="*/ 30 h 60"/>
                  <a:gd name="T120" fmla="*/ 30 w 60"/>
                  <a:gd name="T121" fmla="*/ 20 h 60"/>
                  <a:gd name="T122" fmla="*/ 40 w 60"/>
                  <a:gd name="T123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" h="60">
                    <a:moveTo>
                      <a:pt x="57" y="35"/>
                    </a:moveTo>
                    <a:cubicBezTo>
                      <a:pt x="59" y="35"/>
                      <a:pt x="60" y="34"/>
                      <a:pt x="60" y="32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6"/>
                      <a:pt x="59" y="25"/>
                      <a:pt x="57" y="25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53" y="25"/>
                      <a:pt x="52" y="24"/>
                      <a:pt x="51" y="23"/>
                    </a:cubicBezTo>
                    <a:cubicBezTo>
                      <a:pt x="51" y="21"/>
                      <a:pt x="50" y="17"/>
                      <a:pt x="51" y="16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54" y="13"/>
                      <a:pt x="54" y="11"/>
                      <a:pt x="53" y="1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49" y="6"/>
                      <a:pt x="47" y="6"/>
                      <a:pt x="46" y="7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3" y="10"/>
                      <a:pt x="41" y="10"/>
                      <a:pt x="40" y="10"/>
                    </a:cubicBezTo>
                    <a:cubicBezTo>
                      <a:pt x="39" y="9"/>
                      <a:pt x="35" y="7"/>
                      <a:pt x="35" y="5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1"/>
                      <a:pt x="34" y="0"/>
                      <a:pt x="3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0"/>
                      <a:pt x="25" y="1"/>
                      <a:pt x="25" y="3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7"/>
                      <a:pt x="24" y="8"/>
                      <a:pt x="23" y="9"/>
                    </a:cubicBezTo>
                    <a:cubicBezTo>
                      <a:pt x="21" y="9"/>
                      <a:pt x="17" y="10"/>
                      <a:pt x="16" y="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6"/>
                      <a:pt x="11" y="6"/>
                      <a:pt x="10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6" y="13"/>
                      <a:pt x="7" y="14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7"/>
                      <a:pt x="10" y="19"/>
                      <a:pt x="10" y="20"/>
                    </a:cubicBezTo>
                    <a:cubicBezTo>
                      <a:pt x="9" y="21"/>
                      <a:pt x="7" y="25"/>
                      <a:pt x="5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4"/>
                      <a:pt x="1" y="35"/>
                      <a:pt x="3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7" y="35"/>
                      <a:pt x="8" y="36"/>
                      <a:pt x="9" y="37"/>
                    </a:cubicBezTo>
                    <a:cubicBezTo>
                      <a:pt x="9" y="39"/>
                      <a:pt x="10" y="43"/>
                      <a:pt x="9" y="44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47"/>
                      <a:pt x="6" y="49"/>
                      <a:pt x="7" y="50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1" y="54"/>
                      <a:pt x="13" y="54"/>
                      <a:pt x="14" y="53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7" y="50"/>
                      <a:pt x="19" y="50"/>
                      <a:pt x="20" y="50"/>
                    </a:cubicBezTo>
                    <a:cubicBezTo>
                      <a:pt x="21" y="51"/>
                      <a:pt x="25" y="53"/>
                      <a:pt x="25" y="55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5" y="59"/>
                      <a:pt x="26" y="60"/>
                      <a:pt x="28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4" y="60"/>
                      <a:pt x="35" y="59"/>
                      <a:pt x="35" y="57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3"/>
                      <a:pt x="36" y="52"/>
                      <a:pt x="37" y="51"/>
                    </a:cubicBezTo>
                    <a:cubicBezTo>
                      <a:pt x="39" y="51"/>
                      <a:pt x="43" y="50"/>
                      <a:pt x="44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4"/>
                      <a:pt x="49" y="54"/>
                      <a:pt x="50" y="53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4" y="49"/>
                      <a:pt x="54" y="47"/>
                      <a:pt x="53" y="46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0" y="43"/>
                      <a:pt x="50" y="41"/>
                      <a:pt x="50" y="40"/>
                    </a:cubicBezTo>
                    <a:cubicBezTo>
                      <a:pt x="51" y="39"/>
                      <a:pt x="53" y="35"/>
                      <a:pt x="55" y="35"/>
                    </a:cubicBezTo>
                    <a:lnTo>
                      <a:pt x="57" y="35"/>
                    </a:lnTo>
                    <a:close/>
                    <a:moveTo>
                      <a:pt x="40" y="30"/>
                    </a:moveTo>
                    <a:cubicBezTo>
                      <a:pt x="40" y="36"/>
                      <a:pt x="36" y="40"/>
                      <a:pt x="30" y="40"/>
                    </a:cubicBezTo>
                    <a:cubicBezTo>
                      <a:pt x="24" y="40"/>
                      <a:pt x="20" y="36"/>
                      <a:pt x="20" y="30"/>
                    </a:cubicBezTo>
                    <a:cubicBezTo>
                      <a:pt x="20" y="24"/>
                      <a:pt x="24" y="20"/>
                      <a:pt x="30" y="20"/>
                    </a:cubicBezTo>
                    <a:cubicBezTo>
                      <a:pt x="36" y="20"/>
                      <a:pt x="40" y="24"/>
                      <a:pt x="40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65" name="组合 34"/>
          <p:cNvGrpSpPr/>
          <p:nvPr/>
        </p:nvGrpSpPr>
        <p:grpSpPr>
          <a:xfrm>
            <a:off x="986355" y="3068653"/>
            <a:ext cx="487713" cy="494142"/>
            <a:chOff x="5454052" y="1074902"/>
            <a:chExt cx="939800" cy="939800"/>
          </a:xfrm>
        </p:grpSpPr>
        <p:sp>
          <p:nvSpPr>
            <p:cNvPr id="66" name="椭圆 35"/>
            <p:cNvSpPr/>
            <p:nvPr/>
          </p:nvSpPr>
          <p:spPr>
            <a:xfrm>
              <a:off x="5454052" y="1074902"/>
              <a:ext cx="939800" cy="939800"/>
            </a:xfrm>
            <a:prstGeom prst="ellipse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135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67" name="组合 36"/>
            <p:cNvGrpSpPr/>
            <p:nvPr/>
          </p:nvGrpSpPr>
          <p:grpSpPr>
            <a:xfrm>
              <a:off x="5729640" y="1309909"/>
              <a:ext cx="411300" cy="441104"/>
              <a:chOff x="5995987" y="547688"/>
              <a:chExt cx="219075" cy="234950"/>
            </a:xfrm>
            <a:solidFill>
              <a:schemeClr val="bg1"/>
            </a:solidFill>
          </p:grpSpPr>
          <p:sp>
            <p:nvSpPr>
              <p:cNvPr id="68" name="Freeform 1590"/>
              <p:cNvSpPr>
                <a:spLocks noEditPoints="1"/>
              </p:cNvSpPr>
              <p:nvPr/>
            </p:nvSpPr>
            <p:spPr bwMode="auto">
              <a:xfrm>
                <a:off x="5995987" y="547688"/>
                <a:ext cx="168275" cy="168275"/>
              </a:xfrm>
              <a:custGeom>
                <a:avLst/>
                <a:gdLst>
                  <a:gd name="T0" fmla="*/ 114 w 120"/>
                  <a:gd name="T1" fmla="*/ 70 h 120"/>
                  <a:gd name="T2" fmla="*/ 120 w 120"/>
                  <a:gd name="T3" fmla="*/ 64 h 120"/>
                  <a:gd name="T4" fmla="*/ 120 w 120"/>
                  <a:gd name="T5" fmla="*/ 56 h 120"/>
                  <a:gd name="T6" fmla="*/ 114 w 120"/>
                  <a:gd name="T7" fmla="*/ 50 h 120"/>
                  <a:gd name="T8" fmla="*/ 110 w 120"/>
                  <a:gd name="T9" fmla="*/ 50 h 120"/>
                  <a:gd name="T10" fmla="*/ 102 w 120"/>
                  <a:gd name="T11" fmla="*/ 45 h 120"/>
                  <a:gd name="T12" fmla="*/ 102 w 120"/>
                  <a:gd name="T13" fmla="*/ 32 h 120"/>
                  <a:gd name="T14" fmla="*/ 105 w 120"/>
                  <a:gd name="T15" fmla="*/ 29 h 120"/>
                  <a:gd name="T16" fmla="*/ 105 w 120"/>
                  <a:gd name="T17" fmla="*/ 20 h 120"/>
                  <a:gd name="T18" fmla="*/ 100 w 120"/>
                  <a:gd name="T19" fmla="*/ 15 h 120"/>
                  <a:gd name="T20" fmla="*/ 91 w 120"/>
                  <a:gd name="T21" fmla="*/ 15 h 120"/>
                  <a:gd name="T22" fmla="*/ 88 w 120"/>
                  <a:gd name="T23" fmla="*/ 18 h 120"/>
                  <a:gd name="T24" fmla="*/ 79 w 120"/>
                  <a:gd name="T25" fmla="*/ 20 h 120"/>
                  <a:gd name="T26" fmla="*/ 70 w 120"/>
                  <a:gd name="T27" fmla="*/ 10 h 120"/>
                  <a:gd name="T28" fmla="*/ 70 w 120"/>
                  <a:gd name="T29" fmla="*/ 6 h 120"/>
                  <a:gd name="T30" fmla="*/ 64 w 120"/>
                  <a:gd name="T31" fmla="*/ 0 h 120"/>
                  <a:gd name="T32" fmla="*/ 56 w 120"/>
                  <a:gd name="T33" fmla="*/ 0 h 120"/>
                  <a:gd name="T34" fmla="*/ 50 w 120"/>
                  <a:gd name="T35" fmla="*/ 6 h 120"/>
                  <a:gd name="T36" fmla="*/ 50 w 120"/>
                  <a:gd name="T37" fmla="*/ 10 h 120"/>
                  <a:gd name="T38" fmla="*/ 45 w 120"/>
                  <a:gd name="T39" fmla="*/ 18 h 120"/>
                  <a:gd name="T40" fmla="*/ 32 w 120"/>
                  <a:gd name="T41" fmla="*/ 18 h 120"/>
                  <a:gd name="T42" fmla="*/ 29 w 120"/>
                  <a:gd name="T43" fmla="*/ 15 h 120"/>
                  <a:gd name="T44" fmla="*/ 20 w 120"/>
                  <a:gd name="T45" fmla="*/ 15 h 120"/>
                  <a:gd name="T46" fmla="*/ 15 w 120"/>
                  <a:gd name="T47" fmla="*/ 20 h 120"/>
                  <a:gd name="T48" fmla="*/ 15 w 120"/>
                  <a:gd name="T49" fmla="*/ 29 h 120"/>
                  <a:gd name="T50" fmla="*/ 18 w 120"/>
                  <a:gd name="T51" fmla="*/ 32 h 120"/>
                  <a:gd name="T52" fmla="*/ 20 w 120"/>
                  <a:gd name="T53" fmla="*/ 41 h 120"/>
                  <a:gd name="T54" fmla="*/ 10 w 120"/>
                  <a:gd name="T55" fmla="*/ 50 h 120"/>
                  <a:gd name="T56" fmla="*/ 6 w 120"/>
                  <a:gd name="T57" fmla="*/ 50 h 120"/>
                  <a:gd name="T58" fmla="*/ 0 w 120"/>
                  <a:gd name="T59" fmla="*/ 56 h 120"/>
                  <a:gd name="T60" fmla="*/ 0 w 120"/>
                  <a:gd name="T61" fmla="*/ 64 h 120"/>
                  <a:gd name="T62" fmla="*/ 6 w 120"/>
                  <a:gd name="T63" fmla="*/ 70 h 120"/>
                  <a:gd name="T64" fmla="*/ 10 w 120"/>
                  <a:gd name="T65" fmla="*/ 70 h 120"/>
                  <a:gd name="T66" fmla="*/ 18 w 120"/>
                  <a:gd name="T67" fmla="*/ 75 h 120"/>
                  <a:gd name="T68" fmla="*/ 18 w 120"/>
                  <a:gd name="T69" fmla="*/ 88 h 120"/>
                  <a:gd name="T70" fmla="*/ 15 w 120"/>
                  <a:gd name="T71" fmla="*/ 91 h 120"/>
                  <a:gd name="T72" fmla="*/ 15 w 120"/>
                  <a:gd name="T73" fmla="*/ 100 h 120"/>
                  <a:gd name="T74" fmla="*/ 20 w 120"/>
                  <a:gd name="T75" fmla="*/ 105 h 120"/>
                  <a:gd name="T76" fmla="*/ 29 w 120"/>
                  <a:gd name="T77" fmla="*/ 105 h 120"/>
                  <a:gd name="T78" fmla="*/ 32 w 120"/>
                  <a:gd name="T79" fmla="*/ 102 h 120"/>
                  <a:gd name="T80" fmla="*/ 41 w 120"/>
                  <a:gd name="T81" fmla="*/ 100 h 120"/>
                  <a:gd name="T82" fmla="*/ 50 w 120"/>
                  <a:gd name="T83" fmla="*/ 110 h 120"/>
                  <a:gd name="T84" fmla="*/ 50 w 120"/>
                  <a:gd name="T85" fmla="*/ 114 h 120"/>
                  <a:gd name="T86" fmla="*/ 56 w 120"/>
                  <a:gd name="T87" fmla="*/ 120 h 120"/>
                  <a:gd name="T88" fmla="*/ 64 w 120"/>
                  <a:gd name="T89" fmla="*/ 120 h 120"/>
                  <a:gd name="T90" fmla="*/ 70 w 120"/>
                  <a:gd name="T91" fmla="*/ 114 h 120"/>
                  <a:gd name="T92" fmla="*/ 70 w 120"/>
                  <a:gd name="T93" fmla="*/ 110 h 120"/>
                  <a:gd name="T94" fmla="*/ 75 w 120"/>
                  <a:gd name="T95" fmla="*/ 102 h 120"/>
                  <a:gd name="T96" fmla="*/ 88 w 120"/>
                  <a:gd name="T97" fmla="*/ 102 h 120"/>
                  <a:gd name="T98" fmla="*/ 91 w 120"/>
                  <a:gd name="T99" fmla="*/ 105 h 120"/>
                  <a:gd name="T100" fmla="*/ 100 w 120"/>
                  <a:gd name="T101" fmla="*/ 105 h 120"/>
                  <a:gd name="T102" fmla="*/ 105 w 120"/>
                  <a:gd name="T103" fmla="*/ 100 h 120"/>
                  <a:gd name="T104" fmla="*/ 105 w 120"/>
                  <a:gd name="T105" fmla="*/ 91 h 120"/>
                  <a:gd name="T106" fmla="*/ 102 w 120"/>
                  <a:gd name="T107" fmla="*/ 88 h 120"/>
                  <a:gd name="T108" fmla="*/ 100 w 120"/>
                  <a:gd name="T109" fmla="*/ 79 h 120"/>
                  <a:gd name="T110" fmla="*/ 110 w 120"/>
                  <a:gd name="T111" fmla="*/ 70 h 120"/>
                  <a:gd name="T112" fmla="*/ 114 w 120"/>
                  <a:gd name="T113" fmla="*/ 70 h 120"/>
                  <a:gd name="T114" fmla="*/ 60 w 120"/>
                  <a:gd name="T115" fmla="*/ 86 h 120"/>
                  <a:gd name="T116" fmla="*/ 34 w 120"/>
                  <a:gd name="T117" fmla="*/ 60 h 120"/>
                  <a:gd name="T118" fmla="*/ 60 w 120"/>
                  <a:gd name="T119" fmla="*/ 34 h 120"/>
                  <a:gd name="T120" fmla="*/ 86 w 120"/>
                  <a:gd name="T121" fmla="*/ 60 h 120"/>
                  <a:gd name="T122" fmla="*/ 60 w 120"/>
                  <a:gd name="T123" fmla="*/ 86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0" h="120">
                    <a:moveTo>
                      <a:pt x="114" y="70"/>
                    </a:moveTo>
                    <a:cubicBezTo>
                      <a:pt x="117" y="70"/>
                      <a:pt x="120" y="67"/>
                      <a:pt x="120" y="6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53"/>
                      <a:pt x="117" y="50"/>
                      <a:pt x="114" y="50"/>
                    </a:cubicBezTo>
                    <a:cubicBezTo>
                      <a:pt x="110" y="50"/>
                      <a:pt x="110" y="50"/>
                      <a:pt x="110" y="50"/>
                    </a:cubicBezTo>
                    <a:cubicBezTo>
                      <a:pt x="107" y="50"/>
                      <a:pt x="103" y="48"/>
                      <a:pt x="102" y="45"/>
                    </a:cubicBezTo>
                    <a:cubicBezTo>
                      <a:pt x="101" y="42"/>
                      <a:pt x="100" y="34"/>
                      <a:pt x="102" y="32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8" y="27"/>
                      <a:pt x="108" y="23"/>
                      <a:pt x="105" y="20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97" y="12"/>
                      <a:pt x="93" y="12"/>
                      <a:pt x="91" y="15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6" y="20"/>
                      <a:pt x="82" y="21"/>
                      <a:pt x="79" y="20"/>
                    </a:cubicBezTo>
                    <a:cubicBezTo>
                      <a:pt x="77" y="18"/>
                      <a:pt x="70" y="13"/>
                      <a:pt x="70" y="10"/>
                    </a:cubicBezTo>
                    <a:cubicBezTo>
                      <a:pt x="70" y="6"/>
                      <a:pt x="70" y="6"/>
                      <a:pt x="70" y="6"/>
                    </a:cubicBezTo>
                    <a:cubicBezTo>
                      <a:pt x="70" y="3"/>
                      <a:pt x="67" y="0"/>
                      <a:pt x="64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3" y="0"/>
                      <a:pt x="50" y="3"/>
                      <a:pt x="50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3"/>
                      <a:pt x="48" y="17"/>
                      <a:pt x="45" y="18"/>
                    </a:cubicBezTo>
                    <a:cubicBezTo>
                      <a:pt x="42" y="19"/>
                      <a:pt x="34" y="20"/>
                      <a:pt x="32" y="18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7" y="12"/>
                      <a:pt x="23" y="12"/>
                      <a:pt x="20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2" y="23"/>
                      <a:pt x="12" y="27"/>
                      <a:pt x="15" y="29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0" y="34"/>
                      <a:pt x="21" y="38"/>
                      <a:pt x="20" y="41"/>
                    </a:cubicBezTo>
                    <a:cubicBezTo>
                      <a:pt x="18" y="43"/>
                      <a:pt x="13" y="50"/>
                      <a:pt x="10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3" y="50"/>
                      <a:pt x="0" y="53"/>
                      <a:pt x="0" y="56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7"/>
                      <a:pt x="3" y="70"/>
                      <a:pt x="6" y="70"/>
                    </a:cubicBezTo>
                    <a:cubicBezTo>
                      <a:pt x="10" y="70"/>
                      <a:pt x="10" y="70"/>
                      <a:pt x="10" y="70"/>
                    </a:cubicBezTo>
                    <a:cubicBezTo>
                      <a:pt x="13" y="70"/>
                      <a:pt x="17" y="72"/>
                      <a:pt x="18" y="75"/>
                    </a:cubicBezTo>
                    <a:cubicBezTo>
                      <a:pt x="19" y="78"/>
                      <a:pt x="20" y="86"/>
                      <a:pt x="18" y="88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2" y="93"/>
                      <a:pt x="12" y="97"/>
                      <a:pt x="15" y="100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3" y="108"/>
                      <a:pt x="27" y="108"/>
                      <a:pt x="29" y="105"/>
                    </a:cubicBezTo>
                    <a:cubicBezTo>
                      <a:pt x="32" y="102"/>
                      <a:pt x="32" y="102"/>
                      <a:pt x="32" y="102"/>
                    </a:cubicBezTo>
                    <a:cubicBezTo>
                      <a:pt x="34" y="100"/>
                      <a:pt x="38" y="99"/>
                      <a:pt x="41" y="100"/>
                    </a:cubicBezTo>
                    <a:cubicBezTo>
                      <a:pt x="43" y="102"/>
                      <a:pt x="50" y="107"/>
                      <a:pt x="50" y="110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7"/>
                      <a:pt x="53" y="120"/>
                      <a:pt x="56" y="120"/>
                    </a:cubicBezTo>
                    <a:cubicBezTo>
                      <a:pt x="64" y="120"/>
                      <a:pt x="64" y="120"/>
                      <a:pt x="64" y="120"/>
                    </a:cubicBezTo>
                    <a:cubicBezTo>
                      <a:pt x="67" y="120"/>
                      <a:pt x="70" y="117"/>
                      <a:pt x="70" y="114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0" y="107"/>
                      <a:pt x="72" y="103"/>
                      <a:pt x="75" y="102"/>
                    </a:cubicBezTo>
                    <a:cubicBezTo>
                      <a:pt x="78" y="101"/>
                      <a:pt x="86" y="100"/>
                      <a:pt x="88" y="102"/>
                    </a:cubicBezTo>
                    <a:cubicBezTo>
                      <a:pt x="91" y="105"/>
                      <a:pt x="91" y="105"/>
                      <a:pt x="91" y="105"/>
                    </a:cubicBezTo>
                    <a:cubicBezTo>
                      <a:pt x="93" y="108"/>
                      <a:pt x="97" y="108"/>
                      <a:pt x="100" y="105"/>
                    </a:cubicBezTo>
                    <a:cubicBezTo>
                      <a:pt x="105" y="100"/>
                      <a:pt x="105" y="100"/>
                      <a:pt x="105" y="100"/>
                    </a:cubicBezTo>
                    <a:cubicBezTo>
                      <a:pt x="108" y="97"/>
                      <a:pt x="108" y="93"/>
                      <a:pt x="105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0" y="86"/>
                      <a:pt x="99" y="82"/>
                      <a:pt x="100" y="79"/>
                    </a:cubicBezTo>
                    <a:cubicBezTo>
                      <a:pt x="102" y="77"/>
                      <a:pt x="107" y="70"/>
                      <a:pt x="110" y="70"/>
                    </a:cubicBezTo>
                    <a:lnTo>
                      <a:pt x="114" y="70"/>
                    </a:lnTo>
                    <a:close/>
                    <a:moveTo>
                      <a:pt x="60" y="86"/>
                    </a:moveTo>
                    <a:cubicBezTo>
                      <a:pt x="46" y="86"/>
                      <a:pt x="34" y="74"/>
                      <a:pt x="34" y="60"/>
                    </a:cubicBezTo>
                    <a:cubicBezTo>
                      <a:pt x="34" y="46"/>
                      <a:pt x="46" y="34"/>
                      <a:pt x="60" y="34"/>
                    </a:cubicBezTo>
                    <a:cubicBezTo>
                      <a:pt x="74" y="34"/>
                      <a:pt x="86" y="46"/>
                      <a:pt x="86" y="60"/>
                    </a:cubicBezTo>
                    <a:cubicBezTo>
                      <a:pt x="86" y="74"/>
                      <a:pt x="74" y="86"/>
                      <a:pt x="60" y="8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9" name="Freeform 1591"/>
              <p:cNvSpPr>
                <a:spLocks noEditPoints="1"/>
              </p:cNvSpPr>
              <p:nvPr/>
            </p:nvSpPr>
            <p:spPr bwMode="auto">
              <a:xfrm>
                <a:off x="6130925" y="698500"/>
                <a:ext cx="84137" cy="84138"/>
              </a:xfrm>
              <a:custGeom>
                <a:avLst/>
                <a:gdLst>
                  <a:gd name="T0" fmla="*/ 57 w 60"/>
                  <a:gd name="T1" fmla="*/ 35 h 60"/>
                  <a:gd name="T2" fmla="*/ 60 w 60"/>
                  <a:gd name="T3" fmla="*/ 32 h 60"/>
                  <a:gd name="T4" fmla="*/ 60 w 60"/>
                  <a:gd name="T5" fmla="*/ 28 h 60"/>
                  <a:gd name="T6" fmla="*/ 57 w 60"/>
                  <a:gd name="T7" fmla="*/ 25 h 60"/>
                  <a:gd name="T8" fmla="*/ 55 w 60"/>
                  <a:gd name="T9" fmla="*/ 25 h 60"/>
                  <a:gd name="T10" fmla="*/ 51 w 60"/>
                  <a:gd name="T11" fmla="*/ 23 h 60"/>
                  <a:gd name="T12" fmla="*/ 51 w 60"/>
                  <a:gd name="T13" fmla="*/ 16 h 60"/>
                  <a:gd name="T14" fmla="*/ 53 w 60"/>
                  <a:gd name="T15" fmla="*/ 14 h 60"/>
                  <a:gd name="T16" fmla="*/ 53 w 60"/>
                  <a:gd name="T17" fmla="*/ 10 h 60"/>
                  <a:gd name="T18" fmla="*/ 50 w 60"/>
                  <a:gd name="T19" fmla="*/ 7 h 60"/>
                  <a:gd name="T20" fmla="*/ 46 w 60"/>
                  <a:gd name="T21" fmla="*/ 7 h 60"/>
                  <a:gd name="T22" fmla="*/ 44 w 60"/>
                  <a:gd name="T23" fmla="*/ 9 h 60"/>
                  <a:gd name="T24" fmla="*/ 40 w 60"/>
                  <a:gd name="T25" fmla="*/ 10 h 60"/>
                  <a:gd name="T26" fmla="*/ 35 w 60"/>
                  <a:gd name="T27" fmla="*/ 5 h 60"/>
                  <a:gd name="T28" fmla="*/ 35 w 60"/>
                  <a:gd name="T29" fmla="*/ 3 h 60"/>
                  <a:gd name="T30" fmla="*/ 32 w 60"/>
                  <a:gd name="T31" fmla="*/ 0 h 60"/>
                  <a:gd name="T32" fmla="*/ 28 w 60"/>
                  <a:gd name="T33" fmla="*/ 0 h 60"/>
                  <a:gd name="T34" fmla="*/ 25 w 60"/>
                  <a:gd name="T35" fmla="*/ 3 h 60"/>
                  <a:gd name="T36" fmla="*/ 25 w 60"/>
                  <a:gd name="T37" fmla="*/ 5 h 60"/>
                  <a:gd name="T38" fmla="*/ 23 w 60"/>
                  <a:gd name="T39" fmla="*/ 9 h 60"/>
                  <a:gd name="T40" fmla="*/ 16 w 60"/>
                  <a:gd name="T41" fmla="*/ 9 h 60"/>
                  <a:gd name="T42" fmla="*/ 14 w 60"/>
                  <a:gd name="T43" fmla="*/ 7 h 60"/>
                  <a:gd name="T44" fmla="*/ 10 w 60"/>
                  <a:gd name="T45" fmla="*/ 7 h 60"/>
                  <a:gd name="T46" fmla="*/ 7 w 60"/>
                  <a:gd name="T47" fmla="*/ 10 h 60"/>
                  <a:gd name="T48" fmla="*/ 7 w 60"/>
                  <a:gd name="T49" fmla="*/ 14 h 60"/>
                  <a:gd name="T50" fmla="*/ 9 w 60"/>
                  <a:gd name="T51" fmla="*/ 16 h 60"/>
                  <a:gd name="T52" fmla="*/ 10 w 60"/>
                  <a:gd name="T53" fmla="*/ 20 h 60"/>
                  <a:gd name="T54" fmla="*/ 5 w 60"/>
                  <a:gd name="T55" fmla="*/ 25 h 60"/>
                  <a:gd name="T56" fmla="*/ 3 w 60"/>
                  <a:gd name="T57" fmla="*/ 25 h 60"/>
                  <a:gd name="T58" fmla="*/ 0 w 60"/>
                  <a:gd name="T59" fmla="*/ 28 h 60"/>
                  <a:gd name="T60" fmla="*/ 0 w 60"/>
                  <a:gd name="T61" fmla="*/ 32 h 60"/>
                  <a:gd name="T62" fmla="*/ 3 w 60"/>
                  <a:gd name="T63" fmla="*/ 35 h 60"/>
                  <a:gd name="T64" fmla="*/ 5 w 60"/>
                  <a:gd name="T65" fmla="*/ 35 h 60"/>
                  <a:gd name="T66" fmla="*/ 9 w 60"/>
                  <a:gd name="T67" fmla="*/ 37 h 60"/>
                  <a:gd name="T68" fmla="*/ 9 w 60"/>
                  <a:gd name="T69" fmla="*/ 44 h 60"/>
                  <a:gd name="T70" fmla="*/ 7 w 60"/>
                  <a:gd name="T71" fmla="*/ 46 h 60"/>
                  <a:gd name="T72" fmla="*/ 7 w 60"/>
                  <a:gd name="T73" fmla="*/ 50 h 60"/>
                  <a:gd name="T74" fmla="*/ 10 w 60"/>
                  <a:gd name="T75" fmla="*/ 53 h 60"/>
                  <a:gd name="T76" fmla="*/ 14 w 60"/>
                  <a:gd name="T77" fmla="*/ 53 h 60"/>
                  <a:gd name="T78" fmla="*/ 16 w 60"/>
                  <a:gd name="T79" fmla="*/ 51 h 60"/>
                  <a:gd name="T80" fmla="*/ 20 w 60"/>
                  <a:gd name="T81" fmla="*/ 50 h 60"/>
                  <a:gd name="T82" fmla="*/ 25 w 60"/>
                  <a:gd name="T83" fmla="*/ 55 h 60"/>
                  <a:gd name="T84" fmla="*/ 25 w 60"/>
                  <a:gd name="T85" fmla="*/ 57 h 60"/>
                  <a:gd name="T86" fmla="*/ 28 w 60"/>
                  <a:gd name="T87" fmla="*/ 60 h 60"/>
                  <a:gd name="T88" fmla="*/ 32 w 60"/>
                  <a:gd name="T89" fmla="*/ 60 h 60"/>
                  <a:gd name="T90" fmla="*/ 35 w 60"/>
                  <a:gd name="T91" fmla="*/ 57 h 60"/>
                  <a:gd name="T92" fmla="*/ 35 w 60"/>
                  <a:gd name="T93" fmla="*/ 55 h 60"/>
                  <a:gd name="T94" fmla="*/ 37 w 60"/>
                  <a:gd name="T95" fmla="*/ 51 h 60"/>
                  <a:gd name="T96" fmla="*/ 44 w 60"/>
                  <a:gd name="T97" fmla="*/ 51 h 60"/>
                  <a:gd name="T98" fmla="*/ 46 w 60"/>
                  <a:gd name="T99" fmla="*/ 53 h 60"/>
                  <a:gd name="T100" fmla="*/ 50 w 60"/>
                  <a:gd name="T101" fmla="*/ 53 h 60"/>
                  <a:gd name="T102" fmla="*/ 53 w 60"/>
                  <a:gd name="T103" fmla="*/ 50 h 60"/>
                  <a:gd name="T104" fmla="*/ 53 w 60"/>
                  <a:gd name="T105" fmla="*/ 46 h 60"/>
                  <a:gd name="T106" fmla="*/ 51 w 60"/>
                  <a:gd name="T107" fmla="*/ 44 h 60"/>
                  <a:gd name="T108" fmla="*/ 50 w 60"/>
                  <a:gd name="T109" fmla="*/ 40 h 60"/>
                  <a:gd name="T110" fmla="*/ 55 w 60"/>
                  <a:gd name="T111" fmla="*/ 35 h 60"/>
                  <a:gd name="T112" fmla="*/ 57 w 60"/>
                  <a:gd name="T113" fmla="*/ 35 h 60"/>
                  <a:gd name="T114" fmla="*/ 40 w 60"/>
                  <a:gd name="T115" fmla="*/ 30 h 60"/>
                  <a:gd name="T116" fmla="*/ 30 w 60"/>
                  <a:gd name="T117" fmla="*/ 40 h 60"/>
                  <a:gd name="T118" fmla="*/ 20 w 60"/>
                  <a:gd name="T119" fmla="*/ 30 h 60"/>
                  <a:gd name="T120" fmla="*/ 30 w 60"/>
                  <a:gd name="T121" fmla="*/ 20 h 60"/>
                  <a:gd name="T122" fmla="*/ 40 w 60"/>
                  <a:gd name="T123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" h="60">
                    <a:moveTo>
                      <a:pt x="57" y="35"/>
                    </a:moveTo>
                    <a:cubicBezTo>
                      <a:pt x="59" y="35"/>
                      <a:pt x="60" y="34"/>
                      <a:pt x="60" y="32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6"/>
                      <a:pt x="59" y="25"/>
                      <a:pt x="57" y="25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53" y="25"/>
                      <a:pt x="52" y="24"/>
                      <a:pt x="51" y="23"/>
                    </a:cubicBezTo>
                    <a:cubicBezTo>
                      <a:pt x="51" y="21"/>
                      <a:pt x="50" y="17"/>
                      <a:pt x="51" y="16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54" y="13"/>
                      <a:pt x="54" y="11"/>
                      <a:pt x="53" y="1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49" y="6"/>
                      <a:pt x="47" y="6"/>
                      <a:pt x="46" y="7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3" y="10"/>
                      <a:pt x="41" y="10"/>
                      <a:pt x="40" y="10"/>
                    </a:cubicBezTo>
                    <a:cubicBezTo>
                      <a:pt x="39" y="9"/>
                      <a:pt x="35" y="7"/>
                      <a:pt x="35" y="5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1"/>
                      <a:pt x="34" y="0"/>
                      <a:pt x="3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0"/>
                      <a:pt x="25" y="1"/>
                      <a:pt x="25" y="3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7"/>
                      <a:pt x="24" y="8"/>
                      <a:pt x="23" y="9"/>
                    </a:cubicBezTo>
                    <a:cubicBezTo>
                      <a:pt x="21" y="9"/>
                      <a:pt x="17" y="10"/>
                      <a:pt x="16" y="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6"/>
                      <a:pt x="11" y="6"/>
                      <a:pt x="10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6" y="13"/>
                      <a:pt x="7" y="14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7"/>
                      <a:pt x="10" y="19"/>
                      <a:pt x="10" y="20"/>
                    </a:cubicBezTo>
                    <a:cubicBezTo>
                      <a:pt x="9" y="21"/>
                      <a:pt x="7" y="25"/>
                      <a:pt x="5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4"/>
                      <a:pt x="1" y="35"/>
                      <a:pt x="3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7" y="35"/>
                      <a:pt x="8" y="36"/>
                      <a:pt x="9" y="37"/>
                    </a:cubicBezTo>
                    <a:cubicBezTo>
                      <a:pt x="9" y="39"/>
                      <a:pt x="10" y="43"/>
                      <a:pt x="9" y="44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47"/>
                      <a:pt x="6" y="49"/>
                      <a:pt x="7" y="50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1" y="54"/>
                      <a:pt x="13" y="54"/>
                      <a:pt x="14" y="53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7" y="50"/>
                      <a:pt x="19" y="50"/>
                      <a:pt x="20" y="50"/>
                    </a:cubicBezTo>
                    <a:cubicBezTo>
                      <a:pt x="21" y="51"/>
                      <a:pt x="25" y="53"/>
                      <a:pt x="25" y="55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5" y="59"/>
                      <a:pt x="26" y="60"/>
                      <a:pt x="28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4" y="60"/>
                      <a:pt x="35" y="59"/>
                      <a:pt x="35" y="57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3"/>
                      <a:pt x="36" y="52"/>
                      <a:pt x="37" y="51"/>
                    </a:cubicBezTo>
                    <a:cubicBezTo>
                      <a:pt x="39" y="51"/>
                      <a:pt x="43" y="50"/>
                      <a:pt x="44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4"/>
                      <a:pt x="49" y="54"/>
                      <a:pt x="50" y="53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4" y="49"/>
                      <a:pt x="54" y="47"/>
                      <a:pt x="53" y="46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0" y="43"/>
                      <a:pt x="50" y="41"/>
                      <a:pt x="50" y="40"/>
                    </a:cubicBezTo>
                    <a:cubicBezTo>
                      <a:pt x="51" y="39"/>
                      <a:pt x="53" y="35"/>
                      <a:pt x="55" y="35"/>
                    </a:cubicBezTo>
                    <a:lnTo>
                      <a:pt x="57" y="35"/>
                    </a:lnTo>
                    <a:close/>
                    <a:moveTo>
                      <a:pt x="40" y="30"/>
                    </a:moveTo>
                    <a:cubicBezTo>
                      <a:pt x="40" y="36"/>
                      <a:pt x="36" y="40"/>
                      <a:pt x="30" y="40"/>
                    </a:cubicBezTo>
                    <a:cubicBezTo>
                      <a:pt x="24" y="40"/>
                      <a:pt x="20" y="36"/>
                      <a:pt x="20" y="30"/>
                    </a:cubicBezTo>
                    <a:cubicBezTo>
                      <a:pt x="20" y="24"/>
                      <a:pt x="24" y="20"/>
                      <a:pt x="30" y="20"/>
                    </a:cubicBezTo>
                    <a:cubicBezTo>
                      <a:pt x="36" y="20"/>
                      <a:pt x="40" y="24"/>
                      <a:pt x="40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3416">
        <p:comb/>
      </p:transition>
    </mc:Choice>
    <mc:Fallback xmlns="">
      <p:transition advTm="341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4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4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8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27" grpId="0"/>
      <p:bldP spid="4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6"/>
          <p:cNvSpPr txBox="1"/>
          <p:nvPr/>
        </p:nvSpPr>
        <p:spPr>
          <a:xfrm>
            <a:off x="478791" y="131373"/>
            <a:ext cx="4334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198699"/>
                </a:solidFill>
                <a:latin typeface="微软雅黑" panose="020B0503020204020204" charset="-122"/>
                <a:ea typeface="微软雅黑" panose="020B0503020204020204" charset="-122"/>
              </a:rPr>
              <a:t>Data Processing-Imbalanced Data</a:t>
            </a:r>
            <a:endParaRPr lang="zh-CN" altLang="en-US" sz="2000" dirty="0">
              <a:solidFill>
                <a:srgbClr val="198699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163758"/>
            <a:ext cx="386675" cy="505968"/>
            <a:chOff x="1118681" y="1400783"/>
            <a:chExt cx="1828800" cy="2393006"/>
          </a:xfrm>
        </p:grpSpPr>
        <p:sp>
          <p:nvSpPr>
            <p:cNvPr id="6" name="矩形 5"/>
            <p:cNvSpPr/>
            <p:nvPr/>
          </p:nvSpPr>
          <p:spPr>
            <a:xfrm>
              <a:off x="1118681" y="1400783"/>
              <a:ext cx="914400" cy="914400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>
              <a:off x="2033081" y="2393005"/>
              <a:ext cx="914400" cy="914400"/>
            </a:xfrm>
            <a:prstGeom prst="rect">
              <a:avLst/>
            </a:prstGeom>
            <a:solidFill>
              <a:srgbClr val="2C9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519" y="3385227"/>
              <a:ext cx="408562" cy="408562"/>
            </a:xfrm>
            <a:prstGeom prst="rect">
              <a:avLst/>
            </a:prstGeom>
            <a:solidFill>
              <a:srgbClr val="198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8" name="TextBox 40"/>
          <p:cNvSpPr txBox="1"/>
          <p:nvPr/>
        </p:nvSpPr>
        <p:spPr>
          <a:xfrm>
            <a:off x="1571046" y="3894980"/>
            <a:ext cx="6406426" cy="41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Detailed explanation; Pro &amp; Cons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8565"/>
            <a:ext cx="9142730" cy="1200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TextBox 40"/>
          <p:cNvSpPr txBox="1"/>
          <p:nvPr/>
        </p:nvSpPr>
        <p:spPr>
          <a:xfrm>
            <a:off x="1571046" y="1105660"/>
            <a:ext cx="6406426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Insert screenshots or tables here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436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 advTm="3416">
        <p:comb/>
      </p:transition>
    </mc:Choice>
    <mc:Fallback xmlns="">
      <p:transition advTm="3416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3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13103042"/>
  <p:tag name="MH_LIBRARY" val="CONTENTS"/>
  <p:tag name="MH_TYPE" val="NUMBER"/>
  <p:tag name="ID" val="626775"/>
  <p:tag name="MH_ORDER" val="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13103042"/>
  <p:tag name="MH_LIBRARY" val="CONTENTS"/>
  <p:tag name="MH_TYPE" val="NUMBER"/>
  <p:tag name="ID" val="626775"/>
  <p:tag name="MH_ORDER" val="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13103042"/>
  <p:tag name="MH_LIBRARY" val="CONTENTS"/>
  <p:tag name="MH_TYPE" val="NUMBER"/>
  <p:tag name="ID" val="626775"/>
  <p:tag name="MH_ORDER" val="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13103042"/>
  <p:tag name="MH_LIBRARY" val="CONTENTS"/>
  <p:tag name="MH_TYPE" val="NUMBER"/>
  <p:tag name="ID" val="626775"/>
  <p:tag name="MH_ORDER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自定义 32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9C4D"/>
      </a:accent1>
      <a:accent2>
        <a:srgbClr val="198699"/>
      </a:accent2>
      <a:accent3>
        <a:srgbClr val="2C9C4D"/>
      </a:accent3>
      <a:accent4>
        <a:srgbClr val="198699"/>
      </a:accent4>
      <a:accent5>
        <a:srgbClr val="2C9C4D"/>
      </a:accent5>
      <a:accent6>
        <a:srgbClr val="198699"/>
      </a:accent6>
      <a:hlink>
        <a:srgbClr val="2C9C4D"/>
      </a:hlink>
      <a:folHlink>
        <a:srgbClr val="19869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3678</Words>
  <Application>Microsoft Office PowerPoint</Application>
  <PresentationFormat>On-screen Show (16:9)</PresentationFormat>
  <Paragraphs>377</Paragraphs>
  <Slides>42</Slides>
  <Notes>41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3" baseType="lpstr">
      <vt:lpstr>Impact MT Std</vt:lpstr>
      <vt:lpstr>Lato Hairline</vt:lpstr>
      <vt:lpstr>Lato Light</vt:lpstr>
      <vt:lpstr>Lato Regular</vt:lpstr>
      <vt:lpstr>Microsoft YaHei</vt:lpstr>
      <vt:lpstr>Arial</vt:lpstr>
      <vt:lpstr>Arial Rounded MT Bold</vt:lpstr>
      <vt:lpstr>Calibri</vt:lpstr>
      <vt:lpstr>Calibri Light</vt:lpstr>
      <vt:lpstr>Wingdings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Cheng Zhang</cp:lastModifiedBy>
  <cp:revision>36</cp:revision>
  <dcterms:created xsi:type="dcterms:W3CDTF">2017-07-25T02:42:00Z</dcterms:created>
  <dcterms:modified xsi:type="dcterms:W3CDTF">2019-11-20T17:50:51Z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

<file path=docProps/thumbnail.jpeg>
</file>